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7" r:id="rId1"/>
  </p:sldMasterIdLst>
  <p:notesMasterIdLst>
    <p:notesMasterId r:id="rId26"/>
  </p:notesMasterIdLst>
  <p:handoutMasterIdLst>
    <p:handoutMasterId r:id="rId27"/>
  </p:handoutMasterIdLst>
  <p:sldIdLst>
    <p:sldId id="256" r:id="rId2"/>
    <p:sldId id="261" r:id="rId3"/>
    <p:sldId id="279" r:id="rId4"/>
    <p:sldId id="280" r:id="rId5"/>
    <p:sldId id="269" r:id="rId6"/>
    <p:sldId id="260" r:id="rId7"/>
    <p:sldId id="262" r:id="rId8"/>
    <p:sldId id="258" r:id="rId9"/>
    <p:sldId id="275" r:id="rId10"/>
    <p:sldId id="277" r:id="rId11"/>
    <p:sldId id="274" r:id="rId12"/>
    <p:sldId id="267" r:id="rId13"/>
    <p:sldId id="263" r:id="rId14"/>
    <p:sldId id="257" r:id="rId15"/>
    <p:sldId id="259" r:id="rId16"/>
    <p:sldId id="264" r:id="rId17"/>
    <p:sldId id="265" r:id="rId18"/>
    <p:sldId id="266" r:id="rId19"/>
    <p:sldId id="268" r:id="rId20"/>
    <p:sldId id="270" r:id="rId21"/>
    <p:sldId id="276" r:id="rId22"/>
    <p:sldId id="272" r:id="rId23"/>
    <p:sldId id="278" r:id="rId24"/>
    <p:sldId id="271"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4" d="100"/>
          <a:sy n="74" d="100"/>
        </p:scale>
        <p:origin x="-2152"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handoutMaster" Target="handoutMasters/handoutMaster1.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BE78D9E-D72B-E84C-9675-790352789087}" type="datetimeFigureOut">
              <a:rPr lang="en-US" smtClean="0"/>
              <a:t>3/25/16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0BE4EC3-8D9B-AF48-893C-F0AD3EEE939C}" type="slidenum">
              <a:rPr lang="en-US" smtClean="0"/>
              <a:t>‹#›</a:t>
            </a:fld>
            <a:endParaRPr lang="en-US"/>
          </a:p>
        </p:txBody>
      </p:sp>
    </p:spTree>
    <p:extLst>
      <p:ext uri="{BB962C8B-B14F-4D97-AF65-F5344CB8AC3E}">
        <p14:creationId xmlns:p14="http://schemas.microsoft.com/office/powerpoint/2010/main" val="302757715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F4B9AAC-F0E3-B044-8BD8-FEA858843CDF}" type="datetimeFigureOut">
              <a:rPr lang="en-US" smtClean="0"/>
              <a:t>3/25/16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76C5251-AC89-694E-A61B-492F3F38D777}" type="slidenum">
              <a:rPr lang="en-US" smtClean="0"/>
              <a:t>‹#›</a:t>
            </a:fld>
            <a:endParaRPr lang="en-US"/>
          </a:p>
        </p:txBody>
      </p:sp>
    </p:spTree>
    <p:extLst>
      <p:ext uri="{BB962C8B-B14F-4D97-AF65-F5344CB8AC3E}">
        <p14:creationId xmlns:p14="http://schemas.microsoft.com/office/powerpoint/2010/main" val="258101750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741BDEE-C0CB-544C-A396-49BFAD0AA4BF}" type="datetime1">
              <a:rPr lang="en-US" smtClean="0"/>
              <a:t>3/25/16</a:t>
            </a:fld>
            <a:endParaRPr lang="en-US"/>
          </a:p>
        </p:txBody>
      </p:sp>
      <p:sp>
        <p:nvSpPr>
          <p:cNvPr id="5" name="Footer Placeholder 4"/>
          <p:cNvSpPr>
            <a:spLocks noGrp="1"/>
          </p:cNvSpPr>
          <p:nvPr>
            <p:ph type="ftr" sz="quarter" idx="11"/>
          </p:nvPr>
        </p:nvSpPr>
        <p:spPr/>
        <p:txBody>
          <a:bodyPr/>
          <a:lstStyle/>
          <a:p>
            <a:r>
              <a:rPr lang="en-US" smtClean="0"/>
              <a:t>VETERANS THEATER PUBLIC SERVICE</a:t>
            </a:r>
            <a:endParaRPr lang="en-US" dirty="0"/>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a:p>
        </p:txBody>
      </p:sp>
    </p:spTree>
    <p:extLst>
      <p:ext uri="{BB962C8B-B14F-4D97-AF65-F5344CB8AC3E}">
        <p14:creationId xmlns:p14="http://schemas.microsoft.com/office/powerpoint/2010/main" val="1984464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F48D37-2728-7741-BDEB-E76652DC55A3}" type="datetime1">
              <a:rPr lang="en-US" smtClean="0"/>
              <a:t>3/25/16</a:t>
            </a:fld>
            <a:endParaRPr lang="en-US"/>
          </a:p>
        </p:txBody>
      </p:sp>
      <p:sp>
        <p:nvSpPr>
          <p:cNvPr id="5" name="Footer Placeholder 4"/>
          <p:cNvSpPr>
            <a:spLocks noGrp="1"/>
          </p:cNvSpPr>
          <p:nvPr>
            <p:ph type="ftr" sz="quarter" idx="11"/>
          </p:nvPr>
        </p:nvSpPr>
        <p:spPr/>
        <p:txBody>
          <a:bodyPr/>
          <a:lstStyle/>
          <a:p>
            <a:r>
              <a:rPr lang="en-US" smtClean="0"/>
              <a:t>VETERANS THEATER PUBLIC SERVICE</a:t>
            </a:r>
            <a:endParaRPr lang="en-US"/>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a:p>
        </p:txBody>
      </p:sp>
    </p:spTree>
    <p:extLst>
      <p:ext uri="{BB962C8B-B14F-4D97-AF65-F5344CB8AC3E}">
        <p14:creationId xmlns:p14="http://schemas.microsoft.com/office/powerpoint/2010/main" val="15630802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B9B049-FDFD-1E4D-91B0-283594B28915}" type="datetime1">
              <a:rPr lang="en-US" smtClean="0"/>
              <a:t>3/25/16</a:t>
            </a:fld>
            <a:endParaRPr lang="en-US"/>
          </a:p>
        </p:txBody>
      </p:sp>
      <p:sp>
        <p:nvSpPr>
          <p:cNvPr id="5" name="Footer Placeholder 4"/>
          <p:cNvSpPr>
            <a:spLocks noGrp="1"/>
          </p:cNvSpPr>
          <p:nvPr>
            <p:ph type="ftr" sz="quarter" idx="11"/>
          </p:nvPr>
        </p:nvSpPr>
        <p:spPr/>
        <p:txBody>
          <a:bodyPr/>
          <a:lstStyle/>
          <a:p>
            <a:r>
              <a:rPr lang="en-US" smtClean="0"/>
              <a:t>VETERANS THEATER PUBLIC SERVICE</a:t>
            </a:r>
            <a:endParaRPr lang="en-US"/>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a:p>
        </p:txBody>
      </p:sp>
    </p:spTree>
    <p:extLst>
      <p:ext uri="{BB962C8B-B14F-4D97-AF65-F5344CB8AC3E}">
        <p14:creationId xmlns:p14="http://schemas.microsoft.com/office/powerpoint/2010/main" val="22779887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D23B33-BE1D-5540-85CA-27481C9A1855}" type="datetime1">
              <a:rPr lang="en-US" smtClean="0"/>
              <a:t>3/25/16</a:t>
            </a:fld>
            <a:endParaRPr lang="en-US"/>
          </a:p>
        </p:txBody>
      </p:sp>
      <p:sp>
        <p:nvSpPr>
          <p:cNvPr id="5" name="Footer Placeholder 4"/>
          <p:cNvSpPr>
            <a:spLocks noGrp="1"/>
          </p:cNvSpPr>
          <p:nvPr>
            <p:ph type="ftr" sz="quarter" idx="11"/>
          </p:nvPr>
        </p:nvSpPr>
        <p:spPr/>
        <p:txBody>
          <a:bodyPr/>
          <a:lstStyle/>
          <a:p>
            <a:r>
              <a:rPr lang="en-US" smtClean="0"/>
              <a:t>VETERANS THEATER PUBLIC SERVICE</a:t>
            </a:r>
            <a:endParaRPr lang="en-US"/>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a:p>
        </p:txBody>
      </p:sp>
    </p:spTree>
    <p:extLst>
      <p:ext uri="{BB962C8B-B14F-4D97-AF65-F5344CB8AC3E}">
        <p14:creationId xmlns:p14="http://schemas.microsoft.com/office/powerpoint/2010/main" val="24991860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072C83C-4E34-D74C-902B-5D9048D92813}" type="datetime1">
              <a:rPr lang="en-US" smtClean="0"/>
              <a:t>3/25/16</a:t>
            </a:fld>
            <a:endParaRPr lang="en-US"/>
          </a:p>
        </p:txBody>
      </p:sp>
      <p:sp>
        <p:nvSpPr>
          <p:cNvPr id="5" name="Footer Placeholder 4"/>
          <p:cNvSpPr>
            <a:spLocks noGrp="1"/>
          </p:cNvSpPr>
          <p:nvPr>
            <p:ph type="ftr" sz="quarter" idx="11"/>
          </p:nvPr>
        </p:nvSpPr>
        <p:spPr/>
        <p:txBody>
          <a:bodyPr/>
          <a:lstStyle/>
          <a:p>
            <a:r>
              <a:rPr lang="en-US" smtClean="0"/>
              <a:t>VETERANS THEATER PUBLIC SERVICE</a:t>
            </a:r>
            <a:endParaRPr lang="en-US"/>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a:p>
        </p:txBody>
      </p:sp>
    </p:spTree>
    <p:extLst>
      <p:ext uri="{BB962C8B-B14F-4D97-AF65-F5344CB8AC3E}">
        <p14:creationId xmlns:p14="http://schemas.microsoft.com/office/powerpoint/2010/main" val="33944439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E40D7C8-845E-7246-A2AC-C54B1CA90CE1}" type="datetime1">
              <a:rPr lang="en-US" smtClean="0"/>
              <a:t>3/25/16</a:t>
            </a:fld>
            <a:endParaRPr lang="en-US"/>
          </a:p>
        </p:txBody>
      </p:sp>
      <p:sp>
        <p:nvSpPr>
          <p:cNvPr id="6" name="Footer Placeholder 5"/>
          <p:cNvSpPr>
            <a:spLocks noGrp="1"/>
          </p:cNvSpPr>
          <p:nvPr>
            <p:ph type="ftr" sz="quarter" idx="11"/>
          </p:nvPr>
        </p:nvSpPr>
        <p:spPr/>
        <p:txBody>
          <a:bodyPr/>
          <a:lstStyle/>
          <a:p>
            <a:r>
              <a:rPr lang="en-US" smtClean="0"/>
              <a:t>VETERANS THEATER PUBLIC SERVICE</a:t>
            </a:r>
            <a:endParaRPr lang="en-US"/>
          </a:p>
        </p:txBody>
      </p:sp>
      <p:sp>
        <p:nvSpPr>
          <p:cNvPr id="7" name="Slide Number Placeholder 6"/>
          <p:cNvSpPr>
            <a:spLocks noGrp="1"/>
          </p:cNvSpPr>
          <p:nvPr>
            <p:ph type="sldNum" sz="quarter" idx="12"/>
          </p:nvPr>
        </p:nvSpPr>
        <p:spPr/>
        <p:txBody>
          <a:bodyPr/>
          <a:lstStyle/>
          <a:p>
            <a:fld id="{651FC063-5EA9-49AF-AFAF-D68C9E82B23B}" type="slidenum">
              <a:rPr lang="en-US" smtClean="0"/>
              <a:pPr/>
              <a:t>‹#›</a:t>
            </a:fld>
            <a:endParaRPr lang="en-US"/>
          </a:p>
        </p:txBody>
      </p:sp>
    </p:spTree>
    <p:extLst>
      <p:ext uri="{BB962C8B-B14F-4D97-AF65-F5344CB8AC3E}">
        <p14:creationId xmlns:p14="http://schemas.microsoft.com/office/powerpoint/2010/main" val="7646860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A5AA5D3-2653-464F-B001-E44F01398F1C}" type="datetime1">
              <a:rPr lang="en-US" smtClean="0"/>
              <a:t>3/25/16</a:t>
            </a:fld>
            <a:endParaRPr lang="en-US"/>
          </a:p>
        </p:txBody>
      </p:sp>
      <p:sp>
        <p:nvSpPr>
          <p:cNvPr id="8" name="Footer Placeholder 7"/>
          <p:cNvSpPr>
            <a:spLocks noGrp="1"/>
          </p:cNvSpPr>
          <p:nvPr>
            <p:ph type="ftr" sz="quarter" idx="11"/>
          </p:nvPr>
        </p:nvSpPr>
        <p:spPr/>
        <p:txBody>
          <a:bodyPr/>
          <a:lstStyle/>
          <a:p>
            <a:r>
              <a:rPr lang="en-US" smtClean="0"/>
              <a:t>VETERANS THEATER PUBLIC SERVICE</a:t>
            </a:r>
            <a:endParaRPr lang="en-US"/>
          </a:p>
        </p:txBody>
      </p:sp>
      <p:sp>
        <p:nvSpPr>
          <p:cNvPr id="9" name="Slide Number Placeholder 8"/>
          <p:cNvSpPr>
            <a:spLocks noGrp="1"/>
          </p:cNvSpPr>
          <p:nvPr>
            <p:ph type="sldNum" sz="quarter" idx="12"/>
          </p:nvPr>
        </p:nvSpPr>
        <p:spPr/>
        <p:txBody>
          <a:bodyPr/>
          <a:lstStyle/>
          <a:p>
            <a:fld id="{651FC063-5EA9-49AF-AFAF-D68C9E82B23B}" type="slidenum">
              <a:rPr lang="en-US" smtClean="0"/>
              <a:pPr/>
              <a:t>‹#›</a:t>
            </a:fld>
            <a:endParaRPr lang="en-US"/>
          </a:p>
        </p:txBody>
      </p:sp>
    </p:spTree>
    <p:extLst>
      <p:ext uri="{BB962C8B-B14F-4D97-AF65-F5344CB8AC3E}">
        <p14:creationId xmlns:p14="http://schemas.microsoft.com/office/powerpoint/2010/main" val="4371384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77B2805-724C-4744-B5A2-7E7915A247CE}" type="datetime1">
              <a:rPr lang="en-US" smtClean="0"/>
              <a:t>3/25/16</a:t>
            </a:fld>
            <a:endParaRPr lang="en-US"/>
          </a:p>
        </p:txBody>
      </p:sp>
      <p:sp>
        <p:nvSpPr>
          <p:cNvPr id="4" name="Footer Placeholder 3"/>
          <p:cNvSpPr>
            <a:spLocks noGrp="1"/>
          </p:cNvSpPr>
          <p:nvPr>
            <p:ph type="ftr" sz="quarter" idx="11"/>
          </p:nvPr>
        </p:nvSpPr>
        <p:spPr/>
        <p:txBody>
          <a:bodyPr/>
          <a:lstStyle/>
          <a:p>
            <a:r>
              <a:rPr lang="en-US" smtClean="0"/>
              <a:t>VETERANS THEATER PUBLIC SERVICE</a:t>
            </a:r>
            <a:endParaRPr lang="en-US"/>
          </a:p>
        </p:txBody>
      </p:sp>
      <p:sp>
        <p:nvSpPr>
          <p:cNvPr id="5" name="Slide Number Placeholder 4"/>
          <p:cNvSpPr>
            <a:spLocks noGrp="1"/>
          </p:cNvSpPr>
          <p:nvPr>
            <p:ph type="sldNum" sz="quarter" idx="12"/>
          </p:nvPr>
        </p:nvSpPr>
        <p:spPr/>
        <p:txBody>
          <a:bodyPr/>
          <a:lstStyle/>
          <a:p>
            <a:fld id="{651FC063-5EA9-49AF-AFAF-D68C9E82B23B}" type="slidenum">
              <a:rPr lang="en-US" smtClean="0"/>
              <a:pPr/>
              <a:t>‹#›</a:t>
            </a:fld>
            <a:endParaRPr lang="en-US"/>
          </a:p>
        </p:txBody>
      </p:sp>
    </p:spTree>
    <p:extLst>
      <p:ext uri="{BB962C8B-B14F-4D97-AF65-F5344CB8AC3E}">
        <p14:creationId xmlns:p14="http://schemas.microsoft.com/office/powerpoint/2010/main" val="20711549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3209AC-E2F2-0441-A781-197B49199FB1}" type="datetime1">
              <a:rPr lang="en-US" smtClean="0"/>
              <a:t>3/25/16</a:t>
            </a:fld>
            <a:endParaRPr lang="en-US"/>
          </a:p>
        </p:txBody>
      </p:sp>
      <p:sp>
        <p:nvSpPr>
          <p:cNvPr id="3" name="Footer Placeholder 2"/>
          <p:cNvSpPr>
            <a:spLocks noGrp="1"/>
          </p:cNvSpPr>
          <p:nvPr>
            <p:ph type="ftr" sz="quarter" idx="11"/>
          </p:nvPr>
        </p:nvSpPr>
        <p:spPr/>
        <p:txBody>
          <a:bodyPr/>
          <a:lstStyle/>
          <a:p>
            <a:r>
              <a:rPr lang="en-US" smtClean="0"/>
              <a:t>VETERANS THEATER PUBLIC SERVICE</a:t>
            </a:r>
            <a:endParaRPr lang="en-US"/>
          </a:p>
        </p:txBody>
      </p:sp>
      <p:sp>
        <p:nvSpPr>
          <p:cNvPr id="4" name="Slide Number Placeholder 3"/>
          <p:cNvSpPr>
            <a:spLocks noGrp="1"/>
          </p:cNvSpPr>
          <p:nvPr>
            <p:ph type="sldNum" sz="quarter" idx="12"/>
          </p:nvPr>
        </p:nvSpPr>
        <p:spPr/>
        <p:txBody>
          <a:bodyPr/>
          <a:lstStyle/>
          <a:p>
            <a:fld id="{651FC063-5EA9-49AF-AFAF-D68C9E82B23B}" type="slidenum">
              <a:rPr lang="en-US" smtClean="0"/>
              <a:pPr/>
              <a:t>‹#›</a:t>
            </a:fld>
            <a:endParaRPr lang="en-US"/>
          </a:p>
        </p:txBody>
      </p:sp>
    </p:spTree>
    <p:extLst>
      <p:ext uri="{BB962C8B-B14F-4D97-AF65-F5344CB8AC3E}">
        <p14:creationId xmlns:p14="http://schemas.microsoft.com/office/powerpoint/2010/main" val="29086706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278D53-DF4B-9849-BABD-8CE0A56A30BD}" type="datetime1">
              <a:rPr lang="en-US" smtClean="0"/>
              <a:t>3/25/16</a:t>
            </a:fld>
            <a:endParaRPr lang="en-US"/>
          </a:p>
        </p:txBody>
      </p:sp>
      <p:sp>
        <p:nvSpPr>
          <p:cNvPr id="6" name="Footer Placeholder 5"/>
          <p:cNvSpPr>
            <a:spLocks noGrp="1"/>
          </p:cNvSpPr>
          <p:nvPr>
            <p:ph type="ftr" sz="quarter" idx="11"/>
          </p:nvPr>
        </p:nvSpPr>
        <p:spPr/>
        <p:txBody>
          <a:bodyPr/>
          <a:lstStyle/>
          <a:p>
            <a:r>
              <a:rPr lang="en-US" smtClean="0"/>
              <a:t>VETERANS THEATER PUBLIC SERVICE</a:t>
            </a:r>
            <a:endParaRPr lang="en-US" dirty="0"/>
          </a:p>
        </p:txBody>
      </p:sp>
      <p:sp>
        <p:nvSpPr>
          <p:cNvPr id="7" name="Slide Number Placeholder 6"/>
          <p:cNvSpPr>
            <a:spLocks noGrp="1"/>
          </p:cNvSpPr>
          <p:nvPr>
            <p:ph type="sldNum" sz="quarter" idx="12"/>
          </p:nvPr>
        </p:nvSpPr>
        <p:spPr/>
        <p:txBody>
          <a:bodyPr/>
          <a:lstStyle/>
          <a:p>
            <a:fld id="{651FC063-5EA9-49AF-AFAF-D68C9E82B23B}" type="slidenum">
              <a:rPr lang="en-US" smtClean="0"/>
              <a:pPr/>
              <a:t>‹#›</a:t>
            </a:fld>
            <a:endParaRPr lang="en-US"/>
          </a:p>
        </p:txBody>
      </p:sp>
    </p:spTree>
    <p:extLst>
      <p:ext uri="{BB962C8B-B14F-4D97-AF65-F5344CB8AC3E}">
        <p14:creationId xmlns:p14="http://schemas.microsoft.com/office/powerpoint/2010/main" val="3457794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49A796-841A-154C-A9AB-302BEF3180E1}" type="datetime1">
              <a:rPr lang="en-US" smtClean="0"/>
              <a:t>3/25/16</a:t>
            </a:fld>
            <a:endParaRPr lang="en-US"/>
          </a:p>
        </p:txBody>
      </p:sp>
      <p:sp>
        <p:nvSpPr>
          <p:cNvPr id="6" name="Footer Placeholder 5"/>
          <p:cNvSpPr>
            <a:spLocks noGrp="1"/>
          </p:cNvSpPr>
          <p:nvPr>
            <p:ph type="ftr" sz="quarter" idx="11"/>
          </p:nvPr>
        </p:nvSpPr>
        <p:spPr/>
        <p:txBody>
          <a:bodyPr/>
          <a:lstStyle/>
          <a:p>
            <a:r>
              <a:rPr lang="en-US" smtClean="0"/>
              <a:t>VETERANS THEATER PUBLIC SERVICE</a:t>
            </a:r>
            <a:endParaRPr lang="en-US" dirty="0"/>
          </a:p>
        </p:txBody>
      </p:sp>
      <p:sp>
        <p:nvSpPr>
          <p:cNvPr id="7" name="Slide Number Placeholder 6"/>
          <p:cNvSpPr>
            <a:spLocks noGrp="1"/>
          </p:cNvSpPr>
          <p:nvPr>
            <p:ph type="sldNum" sz="quarter" idx="12"/>
          </p:nvPr>
        </p:nvSpPr>
        <p:spPr/>
        <p:txBody>
          <a:bodyPr/>
          <a:lstStyle/>
          <a:p>
            <a:fld id="{651FC063-5EA9-49AF-AFAF-D68C9E82B23B}" type="slidenum">
              <a:rPr lang="en-US" smtClean="0"/>
              <a:pPr/>
              <a:t>‹#›</a:t>
            </a:fld>
            <a:endParaRPr lang="en-US"/>
          </a:p>
        </p:txBody>
      </p:sp>
    </p:spTree>
    <p:extLst>
      <p:ext uri="{BB962C8B-B14F-4D97-AF65-F5344CB8AC3E}">
        <p14:creationId xmlns:p14="http://schemas.microsoft.com/office/powerpoint/2010/main" val="176977010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55897B-A8E5-DF43-B4B7-EA0DEDEDB0C0}" type="datetime1">
              <a:rPr lang="en-US" smtClean="0"/>
              <a:t>3/25/16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VETERANS THEATER PUBLIC SERVICE</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1FC063-5EA9-49AF-AFAF-D68C9E82B23B}" type="slidenum">
              <a:rPr lang="en-US" smtClean="0"/>
              <a:pPr/>
              <a:t>‹#›</a:t>
            </a:fld>
            <a:endParaRPr lang="en-US" dirty="0"/>
          </a:p>
        </p:txBody>
      </p:sp>
    </p:spTree>
    <p:extLst>
      <p:ext uri="{BB962C8B-B14F-4D97-AF65-F5344CB8AC3E}">
        <p14:creationId xmlns:p14="http://schemas.microsoft.com/office/powerpoint/2010/main" val="2872248328"/>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s://www.youtube.com/watch?v=RNU_t01BeGs&amp;feature=youtu.be" TargetMode="Externa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www.drugabuse.gov/" TargetMode="External"/><Relationship Id="rId4" Type="http://schemas.openxmlformats.org/officeDocument/2006/relationships/hyperlink" Target="http://www.vice.com/read/synthetic-weed-is-a-scourge-on-brooklyns-homeless-population-727" TargetMode="External"/><Relationship Id="rId1" Type="http://schemas.openxmlformats.org/officeDocument/2006/relationships/slideLayout" Target="../slideLayouts/slideLayout2.xml"/><Relationship Id="rId2" Type="http://schemas.openxmlformats.org/officeDocument/2006/relationships/hyperlink" Target="http://timesleader.com/news/377751/dissecting-the-spice-epidemic-potent-batch-may-have-provoked-wilkes-barre-overdoses"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lcsun-news.com/story/opinion/2016/02/04/must-done-combat-spice-use/79819594/" TargetMode="External"/><Relationship Id="rId4" Type="http://schemas.openxmlformats.org/officeDocument/2006/relationships/hyperlink" Target="http://www.lcsun-news.com/story/news/crime/2015/10/03/spice-whirl-rise-last-resort-drug/73300844/" TargetMode="External"/><Relationship Id="rId5" Type="http://schemas.openxmlformats.org/officeDocument/2006/relationships/hyperlink" Target="http://davidboje.com/Veterans_Theater/Bulletin_Feb_2016.htm" TargetMode="External"/><Relationship Id="rId1" Type="http://schemas.openxmlformats.org/officeDocument/2006/relationships/slideLayout" Target="../slideLayouts/slideLayout2.xml"/><Relationship Id="rId2" Type="http://schemas.openxmlformats.org/officeDocument/2006/relationships/hyperlink" Target="http://davidboje.com/Veterans_Theater/spice.htm"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channel/UCP3f3dGnk-8Vztbl9BoRz3A" TargetMode="External"/><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hyperlink" Target="https://www.youtube.com/watch?v=fWtF3t1Bgqs"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alaskapublic.org/2014/01/15/anchorage-assembly-passes-spice-ticketing-law/" TargetMode="External"/><Relationship Id="rId3" Type="http://schemas.openxmlformats.org/officeDocument/2006/relationships/hyperlink" Target="http://www.alaskapublic.org/2015/11/11/anchorage-spice-ordinance-aims-at-dealers-and-distributors/"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cbc.ca/news/health/k2-synthetic-pot-killing-addicts-1.3291134"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davidboje.com/Veterans_Theater/SPICE_ADS/index.htm"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hyperlink" Target="https://spiceisnotnice.org/spice-edukit/" TargetMode="External"/></Relationships>
</file>

<file path=ppt/slides/_rels/slide22.xml.rels><?xml version="1.0" encoding="UTF-8" standalone="yes"?>
<Relationships xmlns="http://schemas.openxmlformats.org/package/2006/relationships"><Relationship Id="rId11" Type="http://schemas.openxmlformats.org/officeDocument/2006/relationships/hyperlink" Target="http://www.businessinsider.com/a-deadly-drug-called-k2-has-taken-over-an-entire-block-in-new-york-city-2015-9" TargetMode="External"/><Relationship Id="rId12" Type="http://schemas.openxmlformats.org/officeDocument/2006/relationships/hyperlink" Target="http://www.drugpolicy.org/blog/how-did-marijuana-become-illegal-first-place" TargetMode="External"/><Relationship Id="rId1" Type="http://schemas.openxmlformats.org/officeDocument/2006/relationships/slideLayout" Target="../slideLayouts/slideLayout2.xml"/><Relationship Id="rId2" Type="http://schemas.openxmlformats.org/officeDocument/2006/relationships/hyperlink" Target="https://www.youtube.com/watch?v=RNU_t01BeGs&amp;feature=youtu.be" TargetMode="External"/><Relationship Id="rId3" Type="http://schemas.openxmlformats.org/officeDocument/2006/relationships/hyperlink" Target="https://youtu.be/UxT6k_DYmKI" TargetMode="External"/><Relationship Id="rId4" Type="http://schemas.openxmlformats.org/officeDocument/2006/relationships/hyperlink" Target="https://www.youtube.com/watch?v=fWtF3t1Bgqs" TargetMode="External"/><Relationship Id="rId5" Type="http://schemas.openxmlformats.org/officeDocument/2006/relationships/hyperlink" Target="http://spiceaddictionsupport.org/side-effects-of-spice-use/" TargetMode="External"/><Relationship Id="rId6" Type="http://schemas.openxmlformats.org/officeDocument/2006/relationships/hyperlink" Target="http://www.narconon.org/blog/synthetic-drug-abuse/what-makes-synthetic-marijuana-dangerous/" TargetMode="External"/><Relationship Id="rId7" Type="http://schemas.openxmlformats.org/officeDocument/2006/relationships/hyperlink" Target="http://spiceaddictionsupport.org/what-is-spice/" TargetMode="External"/><Relationship Id="rId8" Type="http://schemas.openxmlformats.org/officeDocument/2006/relationships/hyperlink" Target="http://spiceaddictionsupport.org/list-of-known-synthetic-cannabinoids/" TargetMode="External"/><Relationship Id="rId9" Type="http://schemas.openxmlformats.org/officeDocument/2006/relationships/hyperlink" Target="https://en.wikipedia.org/wiki/Synthetic_cannabis" TargetMode="External"/><Relationship Id="rId10" Type="http://schemas.openxmlformats.org/officeDocument/2006/relationships/hyperlink" Target="https://en.wikipedia.org/wiki/Cannabis"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hyperlink" Target="mailto:David@davidboje.com"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RNU_t01BeGs&amp;feature=youtu.be"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lcsun-news.com/story/news/crime/2015/10/03/spice-whirl-rise-last-resort-drug/73300844/"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20426" y="4230806"/>
            <a:ext cx="8101672" cy="839669"/>
          </a:xfrm>
        </p:spPr>
        <p:txBody>
          <a:bodyPr/>
          <a:lstStyle/>
          <a:p>
            <a:r>
              <a:rPr lang="en-US" dirty="0" smtClean="0"/>
              <a:t>‘</a:t>
            </a:r>
            <a:r>
              <a:rPr lang="en-US" dirty="0" smtClean="0">
                <a:hlinkClick r:id="rId2"/>
              </a:rPr>
              <a:t>Spice Head Falls Out</a:t>
            </a:r>
            <a:r>
              <a:rPr lang="en-US" dirty="0" smtClean="0"/>
              <a:t>’ YouTube</a:t>
            </a:r>
            <a:endParaRPr lang="en-US" dirty="0"/>
          </a:p>
        </p:txBody>
      </p:sp>
      <p:sp>
        <p:nvSpPr>
          <p:cNvPr id="3" name="Subtitle 2"/>
          <p:cNvSpPr>
            <a:spLocks noGrp="1"/>
          </p:cNvSpPr>
          <p:nvPr>
            <p:ph type="subTitle" idx="1"/>
          </p:nvPr>
        </p:nvSpPr>
        <p:spPr>
          <a:xfrm>
            <a:off x="1221219" y="5105400"/>
            <a:ext cx="6400800" cy="1752600"/>
          </a:xfrm>
        </p:spPr>
        <p:txBody>
          <a:bodyPr>
            <a:normAutofit fontScale="92500"/>
          </a:bodyPr>
          <a:lstStyle/>
          <a:p>
            <a:r>
              <a:rPr lang="en-US" dirty="0" smtClean="0"/>
              <a:t>A </a:t>
            </a:r>
            <a:r>
              <a:rPr lang="en-US" dirty="0" smtClean="0"/>
              <a:t>documentary </a:t>
            </a:r>
            <a:r>
              <a:rPr lang="en-US" dirty="0" smtClean="0"/>
              <a:t>done as Public Service to Residents of City of Las Cruces by</a:t>
            </a:r>
          </a:p>
          <a:p>
            <a:r>
              <a:rPr lang="en-US" dirty="0" smtClean="0"/>
              <a:t>VETERANS THEATER </a:t>
            </a:r>
            <a:endParaRPr lang="en-US" dirty="0"/>
          </a:p>
        </p:txBody>
      </p:sp>
      <p:pic>
        <p:nvPicPr>
          <p:cNvPr id="4" name="Picture 3"/>
          <p:cNvPicPr>
            <a:picLocks noChangeAspect="1"/>
          </p:cNvPicPr>
          <p:nvPr/>
        </p:nvPicPr>
        <p:blipFill>
          <a:blip r:embed="rId3"/>
          <a:stretch>
            <a:fillRect/>
          </a:stretch>
        </p:blipFill>
        <p:spPr>
          <a:xfrm>
            <a:off x="343892" y="0"/>
            <a:ext cx="9144000" cy="4230806"/>
          </a:xfrm>
          <a:prstGeom prst="rect">
            <a:avLst/>
          </a:prstGeom>
        </p:spPr>
      </p:pic>
    </p:spTree>
    <p:extLst>
      <p:ext uri="{BB962C8B-B14F-4D97-AF65-F5344CB8AC3E}">
        <p14:creationId xmlns:p14="http://schemas.microsoft.com/office/powerpoint/2010/main" val="325202907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0535"/>
          </a:xfrm>
        </p:spPr>
        <p:txBody>
          <a:bodyPr>
            <a:normAutofit fontScale="90000"/>
          </a:bodyPr>
          <a:lstStyle/>
          <a:p>
            <a:r>
              <a:rPr lang="en-US" dirty="0" smtClean="0"/>
              <a:t>Just the Facts</a:t>
            </a:r>
            <a:endParaRPr lang="en-US" dirty="0"/>
          </a:p>
        </p:txBody>
      </p:sp>
      <p:sp>
        <p:nvSpPr>
          <p:cNvPr id="3" name="Content Placeholder 2"/>
          <p:cNvSpPr>
            <a:spLocks noGrp="1"/>
          </p:cNvSpPr>
          <p:nvPr>
            <p:ph idx="1"/>
          </p:nvPr>
        </p:nvSpPr>
        <p:spPr>
          <a:xfrm>
            <a:off x="150381" y="731198"/>
            <a:ext cx="8843238" cy="6126801"/>
          </a:xfrm>
        </p:spPr>
        <p:txBody>
          <a:bodyPr>
            <a:normAutofit fontScale="77500" lnSpcReduction="20000"/>
          </a:bodyPr>
          <a:lstStyle/>
          <a:p>
            <a:r>
              <a:rPr lang="en-US" dirty="0"/>
              <a:t>FACT: The average age of synthetic marijuana users is 13</a:t>
            </a:r>
          </a:p>
          <a:p>
            <a:r>
              <a:rPr lang="en-US" dirty="0"/>
              <a:t>FACT: 1 in 9 High School students try Spice (K2, Fake Weed)</a:t>
            </a:r>
          </a:p>
          <a:p>
            <a:r>
              <a:rPr lang="en-US" dirty="0"/>
              <a:t>FACT: Parolees use synthetic marijuana to fool the tests for drug use</a:t>
            </a:r>
          </a:p>
          <a:p>
            <a:r>
              <a:rPr lang="en-US" dirty="0"/>
              <a:t>FACT: In 2015: "It seemed as if an upswing in such incidents here, which began in June, had suddenly and dramatically spiked" - </a:t>
            </a:r>
            <a:r>
              <a:rPr lang="en-US" u="sng" dirty="0">
                <a:hlinkClick r:id="rId2"/>
              </a:rPr>
              <a:t>Times Leader</a:t>
            </a:r>
          </a:p>
          <a:p>
            <a:r>
              <a:rPr lang="en-US" dirty="0"/>
              <a:t>FACT: PCP often is applied to a leafy material such as mint, parsley, oregano, or marijuana, so users can smoke it, according to NIDA’s website, </a:t>
            </a:r>
            <a:r>
              <a:rPr lang="en-US" u="sng" dirty="0">
                <a:hlinkClick r:id="rId3"/>
              </a:rPr>
              <a:t>www.drugabuse.gov.</a:t>
            </a:r>
          </a:p>
          <a:p>
            <a:r>
              <a:rPr lang="en-US" dirty="0"/>
              <a:t>FACT: Synthetic Weed Is Ravaging New Mexico's Homeless Population. "You don't have to feel emotions or pain and all those kinds of things. The majority of these shelters don't have programs for these guys, they don't have activities, so this is what they do all day." --</a:t>
            </a:r>
            <a:r>
              <a:rPr lang="en-US" u="sng" dirty="0">
                <a:hlinkClick r:id="rId4"/>
              </a:rPr>
              <a:t>vice.com</a:t>
            </a:r>
          </a:p>
          <a:p>
            <a:r>
              <a:rPr lang="en-US" dirty="0"/>
              <a:t>FACT: In 48 hour period, in Sept 2015, in Las Cruces, there were 17 overdoses, and two died, but the hospitals lack the testing equipment to tell if its Fake Pot</a:t>
            </a:r>
            <a:r>
              <a:rPr lang="en-US" dirty="0" smtClean="0"/>
              <a:t>.</a:t>
            </a:r>
            <a:endParaRPr lang="en-US" dirty="0"/>
          </a:p>
        </p:txBody>
      </p:sp>
      <p:sp>
        <p:nvSpPr>
          <p:cNvPr id="5" name="Footer Placeholder 4"/>
          <p:cNvSpPr>
            <a:spLocks noGrp="1"/>
          </p:cNvSpPr>
          <p:nvPr>
            <p:ph type="ftr" sz="quarter" idx="11"/>
          </p:nvPr>
        </p:nvSpPr>
        <p:spPr/>
        <p:txBody>
          <a:bodyPr/>
          <a:lstStyle/>
          <a:p>
            <a:r>
              <a:rPr lang="en-US" smtClean="0"/>
              <a:t>VETERANS THEATER PUBLIC SERVICE</a:t>
            </a:r>
            <a:endParaRPr lang="en-US"/>
          </a:p>
        </p:txBody>
      </p:sp>
      <p:sp>
        <p:nvSpPr>
          <p:cNvPr id="6" name="Slide Number Placeholder 5"/>
          <p:cNvSpPr>
            <a:spLocks noGrp="1"/>
          </p:cNvSpPr>
          <p:nvPr>
            <p:ph type="sldNum" sz="quarter" idx="12"/>
          </p:nvPr>
        </p:nvSpPr>
        <p:spPr/>
        <p:txBody>
          <a:bodyPr/>
          <a:lstStyle/>
          <a:p>
            <a:fld id="{651FC063-5EA9-49AF-AFAF-D68C9E82B23B}" type="slidenum">
              <a:rPr lang="en-US" smtClean="0"/>
              <a:pPr/>
              <a:t>10</a:t>
            </a:fld>
            <a:endParaRPr lang="en-US"/>
          </a:p>
        </p:txBody>
      </p:sp>
    </p:spTree>
    <p:extLst>
      <p:ext uri="{BB962C8B-B14F-4D97-AF65-F5344CB8AC3E}">
        <p14:creationId xmlns:p14="http://schemas.microsoft.com/office/powerpoint/2010/main" val="343299910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Statistics on Spice</a:t>
            </a:r>
          </a:p>
        </p:txBody>
      </p:sp>
      <p:sp>
        <p:nvSpPr>
          <p:cNvPr id="3" name="Content Placeholder 2"/>
          <p:cNvSpPr>
            <a:spLocks noGrp="1"/>
          </p:cNvSpPr>
          <p:nvPr>
            <p:ph idx="1"/>
          </p:nvPr>
        </p:nvSpPr>
        <p:spPr>
          <a:xfrm>
            <a:off x="457199" y="1600200"/>
            <a:ext cx="8482115" cy="4850456"/>
          </a:xfrm>
        </p:spPr>
        <p:txBody>
          <a:bodyPr>
            <a:normAutofit fontScale="85000" lnSpcReduction="10000"/>
          </a:bodyPr>
          <a:lstStyle/>
          <a:p>
            <a:r>
              <a:rPr lang="en-US" dirty="0" smtClean="0"/>
              <a:t> </a:t>
            </a:r>
            <a:r>
              <a:rPr lang="en-US" dirty="0"/>
              <a:t>“Spice” or “K2”—has become the second most popular illegal drug among American teenagers, after MJ. </a:t>
            </a:r>
            <a:endParaRPr lang="en-US" dirty="0" smtClean="0"/>
          </a:p>
          <a:p>
            <a:r>
              <a:rPr lang="en-US" dirty="0" smtClean="0"/>
              <a:t>Sometimes </a:t>
            </a:r>
            <a:r>
              <a:rPr lang="en-US" dirty="0"/>
              <a:t>touted as a “natural,” “safe,” and (until recently) legal alternative to pot, this very un-natural class of designer chemicals has shown itself to be a dangerous threat. </a:t>
            </a:r>
            <a:endParaRPr lang="en-US" dirty="0" smtClean="0"/>
          </a:p>
          <a:p>
            <a:r>
              <a:rPr lang="en-US" dirty="0" smtClean="0"/>
              <a:t>Thousands </a:t>
            </a:r>
            <a:r>
              <a:rPr lang="en-US" dirty="0"/>
              <a:t>of teens and young adults, mostly young males, are ending up in emergency rooms with severe symptoms that may include vomiting, racing heartbeat, elevated blood pressure, seizures, or hallucinations.”</a:t>
            </a:r>
          </a:p>
          <a:p>
            <a:r>
              <a:rPr lang="en-US" dirty="0"/>
              <a:t>-www.drugabuse.gov</a:t>
            </a:r>
          </a:p>
        </p:txBody>
      </p:sp>
      <p:sp>
        <p:nvSpPr>
          <p:cNvPr id="4" name="Footer Placeholder 3"/>
          <p:cNvSpPr>
            <a:spLocks noGrp="1"/>
          </p:cNvSpPr>
          <p:nvPr>
            <p:ph type="ftr" sz="quarter" idx="11"/>
          </p:nvPr>
        </p:nvSpPr>
        <p:spPr/>
        <p:txBody>
          <a:bodyPr/>
          <a:lstStyle/>
          <a:p>
            <a:r>
              <a:rPr lang="en-US" smtClean="0"/>
              <a:t>VETERANS THEATER PUBLIC SERVICE</a:t>
            </a:r>
            <a:endParaRPr lang="en-US"/>
          </a:p>
        </p:txBody>
      </p:sp>
      <p:sp>
        <p:nvSpPr>
          <p:cNvPr id="5" name="Slide Number Placeholder 4"/>
          <p:cNvSpPr>
            <a:spLocks noGrp="1"/>
          </p:cNvSpPr>
          <p:nvPr>
            <p:ph type="sldNum" sz="quarter" idx="12"/>
          </p:nvPr>
        </p:nvSpPr>
        <p:spPr/>
        <p:txBody>
          <a:bodyPr/>
          <a:lstStyle/>
          <a:p>
            <a:fld id="{651FC063-5EA9-49AF-AFAF-D68C9E82B23B}" type="slidenum">
              <a:rPr lang="en-US" smtClean="0"/>
              <a:pPr/>
              <a:t>11</a:t>
            </a:fld>
            <a:endParaRPr lang="en-US"/>
          </a:p>
        </p:txBody>
      </p:sp>
    </p:spTree>
    <p:extLst>
      <p:ext uri="{BB962C8B-B14F-4D97-AF65-F5344CB8AC3E}">
        <p14:creationId xmlns:p14="http://schemas.microsoft.com/office/powerpoint/2010/main" val="148751384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Problem</a:t>
            </a:r>
            <a:endParaRPr lang="en-US" dirty="0"/>
          </a:p>
        </p:txBody>
      </p:sp>
      <p:sp>
        <p:nvSpPr>
          <p:cNvPr id="3" name="Content Placeholder 2"/>
          <p:cNvSpPr>
            <a:spLocks noGrp="1"/>
          </p:cNvSpPr>
          <p:nvPr>
            <p:ph idx="1"/>
          </p:nvPr>
        </p:nvSpPr>
        <p:spPr/>
        <p:txBody>
          <a:bodyPr>
            <a:normAutofit fontScale="70000" lnSpcReduction="20000"/>
          </a:bodyPr>
          <a:lstStyle/>
          <a:p>
            <a:r>
              <a:rPr lang="en-US" b="1" u="sng" dirty="0">
                <a:hlinkClick r:id="rId2"/>
              </a:rPr>
              <a:t>Spice: Uncontrolled substance killing residents, dividing communities</a:t>
            </a:r>
          </a:p>
          <a:p>
            <a:r>
              <a:rPr lang="en-US" dirty="0"/>
              <a:t>LAS CRUCES – TO MANY IN LAW ENFORCEMENT, IT SEEMS IMPOSSIBLE — LIKE ROLLING A BOULDER UP A MOUNTAIN. Damien Willis, Las Cruces Sun-News Sunday Feb 1st 2016</a:t>
            </a:r>
          </a:p>
          <a:p>
            <a:endParaRPr lang="en-US" dirty="0"/>
          </a:p>
          <a:p>
            <a:r>
              <a:rPr lang="en-US" u="sng" dirty="0">
                <a:hlinkClick r:id="rId3"/>
              </a:rPr>
              <a:t>See Sun-News Editorial Feb 4 on what can be done to create a local ordinance </a:t>
            </a:r>
          </a:p>
          <a:p>
            <a:r>
              <a:rPr lang="en-US" b="1" u="sng" dirty="0">
                <a:hlinkClick r:id="rId4"/>
              </a:rPr>
              <a:t>Spice whirl: The rise of a last-resort </a:t>
            </a:r>
            <a:r>
              <a:rPr lang="en-US" b="1" u="sng" dirty="0" smtClean="0">
                <a:hlinkClick r:id="rId4"/>
              </a:rPr>
              <a:t>drug ..</a:t>
            </a:r>
            <a:endParaRPr lang="en-US" b="1" u="sng" dirty="0">
              <a:hlinkClick r:id="rId4"/>
            </a:endParaRPr>
          </a:p>
          <a:p>
            <a:pPr marL="0" indent="0">
              <a:buNone/>
            </a:pPr>
            <a:r>
              <a:rPr lang="en-US" dirty="0" smtClean="0"/>
              <a:t>By Damien Willis, Las Cruces Sun-News9:20 p.m. MDT October 3, 2015</a:t>
            </a:r>
          </a:p>
          <a:p>
            <a:endParaRPr lang="en-US" dirty="0"/>
          </a:p>
          <a:p>
            <a:r>
              <a:rPr lang="en-US" b="1" u="sng" dirty="0">
                <a:hlinkClick r:id="rId5"/>
              </a:rPr>
              <a:t>New Las Cruces theater group gives voice to veterans, homeless</a:t>
            </a:r>
          </a:p>
          <a:p>
            <a:r>
              <a:rPr lang="en-US" dirty="0"/>
              <a:t>By Mike </a:t>
            </a:r>
            <a:r>
              <a:rPr lang="en-US" dirty="0" smtClean="0"/>
              <a:t>Cook Las </a:t>
            </a:r>
            <a:r>
              <a:rPr lang="en-US" dirty="0"/>
              <a:t>Cruces Bulletin, 5 February, 2016</a:t>
            </a:r>
          </a:p>
          <a:p>
            <a:pPr marL="0" indent="0">
              <a:buNone/>
            </a:pPr>
            <a:endParaRPr lang="en-US" dirty="0"/>
          </a:p>
        </p:txBody>
      </p:sp>
      <p:sp>
        <p:nvSpPr>
          <p:cNvPr id="4" name="Footer Placeholder 3"/>
          <p:cNvSpPr>
            <a:spLocks noGrp="1"/>
          </p:cNvSpPr>
          <p:nvPr>
            <p:ph type="ftr" sz="quarter" idx="11"/>
          </p:nvPr>
        </p:nvSpPr>
        <p:spPr/>
        <p:txBody>
          <a:bodyPr/>
          <a:lstStyle/>
          <a:p>
            <a:r>
              <a:rPr lang="en-US" smtClean="0"/>
              <a:t>VETERANS THEATER PUBLIC SERVICE</a:t>
            </a:r>
            <a:endParaRPr lang="en-US"/>
          </a:p>
        </p:txBody>
      </p:sp>
      <p:sp>
        <p:nvSpPr>
          <p:cNvPr id="5" name="Slide Number Placeholder 4"/>
          <p:cNvSpPr>
            <a:spLocks noGrp="1"/>
          </p:cNvSpPr>
          <p:nvPr>
            <p:ph type="sldNum" sz="quarter" idx="12"/>
          </p:nvPr>
        </p:nvSpPr>
        <p:spPr/>
        <p:txBody>
          <a:bodyPr/>
          <a:lstStyle/>
          <a:p>
            <a:fld id="{651FC063-5EA9-49AF-AFAF-D68C9E82B23B}" type="slidenum">
              <a:rPr lang="en-US" smtClean="0"/>
              <a:pPr/>
              <a:t>12</a:t>
            </a:fld>
            <a:endParaRPr lang="en-US"/>
          </a:p>
        </p:txBody>
      </p:sp>
    </p:spTree>
    <p:extLst>
      <p:ext uri="{BB962C8B-B14F-4D97-AF65-F5344CB8AC3E}">
        <p14:creationId xmlns:p14="http://schemas.microsoft.com/office/powerpoint/2010/main" val="341361608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Magnitude of the Problem</a:t>
            </a:r>
            <a:endParaRPr lang="en-US" dirty="0"/>
          </a:p>
        </p:txBody>
      </p:sp>
      <p:sp>
        <p:nvSpPr>
          <p:cNvPr id="3" name="Content Placeholder 2"/>
          <p:cNvSpPr>
            <a:spLocks noGrp="1"/>
          </p:cNvSpPr>
          <p:nvPr>
            <p:ph idx="1"/>
          </p:nvPr>
        </p:nvSpPr>
        <p:spPr/>
        <p:txBody>
          <a:bodyPr/>
          <a:lstStyle/>
          <a:p>
            <a:r>
              <a:rPr lang="en-US" dirty="0"/>
              <a:t>Spice can be so deadly that $2 can buy enough of the Drug to kill anyone that uses it</a:t>
            </a:r>
            <a:r>
              <a:rPr lang="en-US" dirty="0" smtClean="0">
                <a:effectLst/>
              </a:rPr>
              <a:t> </a:t>
            </a:r>
            <a:endParaRPr lang="en-US" dirty="0"/>
          </a:p>
        </p:txBody>
      </p:sp>
      <p:pic>
        <p:nvPicPr>
          <p:cNvPr id="4" name="Picture 3"/>
          <p:cNvPicPr>
            <a:picLocks noChangeAspect="1"/>
          </p:cNvPicPr>
          <p:nvPr/>
        </p:nvPicPr>
        <p:blipFill>
          <a:blip r:embed="rId2"/>
          <a:stretch>
            <a:fillRect/>
          </a:stretch>
        </p:blipFill>
        <p:spPr>
          <a:xfrm>
            <a:off x="1424799" y="2807539"/>
            <a:ext cx="6094251" cy="3962019"/>
          </a:xfrm>
          <a:prstGeom prst="rect">
            <a:avLst/>
          </a:prstGeom>
        </p:spPr>
      </p:pic>
      <p:sp>
        <p:nvSpPr>
          <p:cNvPr id="5" name="Footer Placeholder 4"/>
          <p:cNvSpPr>
            <a:spLocks noGrp="1"/>
          </p:cNvSpPr>
          <p:nvPr>
            <p:ph type="ftr" sz="quarter" idx="11"/>
          </p:nvPr>
        </p:nvSpPr>
        <p:spPr/>
        <p:txBody>
          <a:bodyPr/>
          <a:lstStyle/>
          <a:p>
            <a:r>
              <a:rPr lang="en-US" smtClean="0"/>
              <a:t>VETERANS THEATER PUBLIC SERVICE</a:t>
            </a:r>
            <a:endParaRPr lang="en-US"/>
          </a:p>
        </p:txBody>
      </p:sp>
      <p:sp>
        <p:nvSpPr>
          <p:cNvPr id="6" name="Slide Number Placeholder 5"/>
          <p:cNvSpPr>
            <a:spLocks noGrp="1"/>
          </p:cNvSpPr>
          <p:nvPr>
            <p:ph type="sldNum" sz="quarter" idx="12"/>
          </p:nvPr>
        </p:nvSpPr>
        <p:spPr/>
        <p:txBody>
          <a:bodyPr/>
          <a:lstStyle/>
          <a:p>
            <a:fld id="{651FC063-5EA9-49AF-AFAF-D68C9E82B23B}" type="slidenum">
              <a:rPr lang="en-US" smtClean="0"/>
              <a:pPr/>
              <a:t>13</a:t>
            </a:fld>
            <a:endParaRPr lang="en-US"/>
          </a:p>
        </p:txBody>
      </p:sp>
    </p:spTree>
    <p:extLst>
      <p:ext uri="{BB962C8B-B14F-4D97-AF65-F5344CB8AC3E}">
        <p14:creationId xmlns:p14="http://schemas.microsoft.com/office/powerpoint/2010/main" val="228234781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EMT Report</a:t>
            </a:r>
            <a:endParaRPr lang="en-US" dirty="0"/>
          </a:p>
        </p:txBody>
      </p:sp>
      <p:sp>
        <p:nvSpPr>
          <p:cNvPr id="3" name="Content Placeholder 2"/>
          <p:cNvSpPr>
            <a:spLocks noGrp="1"/>
          </p:cNvSpPr>
          <p:nvPr>
            <p:ph idx="1"/>
          </p:nvPr>
        </p:nvSpPr>
        <p:spPr/>
        <p:txBody>
          <a:bodyPr>
            <a:normAutofit/>
          </a:bodyPr>
          <a:lstStyle/>
          <a:p>
            <a:r>
              <a:rPr lang="en-US" dirty="0"/>
              <a:t>American Medical </a:t>
            </a:r>
            <a:r>
              <a:rPr lang="en-US" dirty="0" smtClean="0"/>
              <a:t>Response of </a:t>
            </a:r>
            <a:r>
              <a:rPr lang="en-US" dirty="0"/>
              <a:t>Doña Ana County, stated that it had responded to 219 overdoses, though not specifically Spice overdoses, between Jan. 8 and Aug. 15 of 2015 — an average of one overdose per day. Between Aug. 16 and September 30, paramedics responded to 58 overdoses, an average of 1.26 per day</a:t>
            </a:r>
            <a:r>
              <a:rPr lang="en-US" dirty="0" smtClean="0"/>
              <a:t>.</a:t>
            </a:r>
            <a:endParaRPr lang="en-US" dirty="0"/>
          </a:p>
        </p:txBody>
      </p:sp>
      <p:sp>
        <p:nvSpPr>
          <p:cNvPr id="4" name="Footer Placeholder 3"/>
          <p:cNvSpPr>
            <a:spLocks noGrp="1"/>
          </p:cNvSpPr>
          <p:nvPr>
            <p:ph type="ftr" sz="quarter" idx="11"/>
          </p:nvPr>
        </p:nvSpPr>
        <p:spPr/>
        <p:txBody>
          <a:bodyPr/>
          <a:lstStyle/>
          <a:p>
            <a:r>
              <a:rPr lang="en-US" smtClean="0"/>
              <a:t>VETERANS THEATER PUBLIC SERVICE</a:t>
            </a:r>
            <a:endParaRPr lang="en-US"/>
          </a:p>
        </p:txBody>
      </p:sp>
      <p:sp>
        <p:nvSpPr>
          <p:cNvPr id="5" name="Slide Number Placeholder 4"/>
          <p:cNvSpPr>
            <a:spLocks noGrp="1"/>
          </p:cNvSpPr>
          <p:nvPr>
            <p:ph type="sldNum" sz="quarter" idx="12"/>
          </p:nvPr>
        </p:nvSpPr>
        <p:spPr/>
        <p:txBody>
          <a:bodyPr/>
          <a:lstStyle/>
          <a:p>
            <a:fld id="{651FC063-5EA9-49AF-AFAF-D68C9E82B23B}" type="slidenum">
              <a:rPr lang="en-US" smtClean="0"/>
              <a:pPr/>
              <a:t>14</a:t>
            </a:fld>
            <a:endParaRPr lang="en-US"/>
          </a:p>
        </p:txBody>
      </p:sp>
    </p:spTree>
    <p:extLst>
      <p:ext uri="{BB962C8B-B14F-4D97-AF65-F5344CB8AC3E}">
        <p14:creationId xmlns:p14="http://schemas.microsoft.com/office/powerpoint/2010/main" val="149203422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2990228" cy="2764472"/>
          </a:xfrm>
        </p:spPr>
        <p:txBody>
          <a:bodyPr>
            <a:normAutofit/>
          </a:bodyPr>
          <a:lstStyle/>
          <a:p>
            <a:r>
              <a:rPr lang="en-US" baseline="-25000" dirty="0" smtClean="0"/>
              <a:t>Need for Codes for Spice Sale and Distribution</a:t>
            </a:r>
            <a:endParaRPr lang="en-US" sz="3600" baseline="-25000" dirty="0"/>
          </a:p>
        </p:txBody>
      </p:sp>
      <p:sp>
        <p:nvSpPr>
          <p:cNvPr id="3" name="Content Placeholder 2"/>
          <p:cNvSpPr>
            <a:spLocks noGrp="1"/>
          </p:cNvSpPr>
          <p:nvPr>
            <p:ph idx="1"/>
          </p:nvPr>
        </p:nvSpPr>
        <p:spPr>
          <a:xfrm>
            <a:off x="457200" y="3295771"/>
            <a:ext cx="8229600" cy="2830392"/>
          </a:xfrm>
        </p:spPr>
        <p:txBody>
          <a:bodyPr>
            <a:normAutofit/>
          </a:bodyPr>
          <a:lstStyle/>
          <a:p>
            <a:r>
              <a:rPr lang="en-US" dirty="0" smtClean="0">
                <a:hlinkClick r:id="rId2"/>
              </a:rPr>
              <a:t>Final_spice_buy_film_sept_11_2015</a:t>
            </a:r>
            <a:r>
              <a:rPr lang="en-US" dirty="0" smtClean="0"/>
              <a:t> YouTube</a:t>
            </a:r>
            <a:endParaRPr lang="en-US" dirty="0"/>
          </a:p>
          <a:p>
            <a:r>
              <a:rPr lang="en-US" dirty="0"/>
              <a:t>by </a:t>
            </a:r>
            <a:r>
              <a:rPr lang="en-US" dirty="0">
                <a:hlinkClick r:id="rId3"/>
              </a:rPr>
              <a:t>Veterans Theater</a:t>
            </a:r>
            <a:endParaRPr lang="en-US" dirty="0"/>
          </a:p>
          <a:p>
            <a:r>
              <a:rPr lang="en-US" dirty="0" smtClean="0"/>
              <a:t>We </a:t>
            </a:r>
            <a:r>
              <a:rPr lang="en-US" dirty="0"/>
              <a:t>did a buy of SPICE (k2) 2 days after the police raided the place, and </a:t>
            </a:r>
            <a:r>
              <a:rPr lang="en-US" dirty="0" smtClean="0"/>
              <a:t>…</a:t>
            </a:r>
            <a:endParaRPr lang="en-US" dirty="0"/>
          </a:p>
        </p:txBody>
      </p:sp>
      <p:sp>
        <p:nvSpPr>
          <p:cNvPr id="4" name="Footer Placeholder 3"/>
          <p:cNvSpPr>
            <a:spLocks noGrp="1"/>
          </p:cNvSpPr>
          <p:nvPr>
            <p:ph type="ftr" sz="quarter" idx="11"/>
          </p:nvPr>
        </p:nvSpPr>
        <p:spPr/>
        <p:txBody>
          <a:bodyPr/>
          <a:lstStyle/>
          <a:p>
            <a:r>
              <a:rPr lang="en-US" smtClean="0"/>
              <a:t>VETERANS THEATER PUBLIC SERVICE</a:t>
            </a:r>
            <a:endParaRPr lang="en-US"/>
          </a:p>
        </p:txBody>
      </p:sp>
      <p:sp>
        <p:nvSpPr>
          <p:cNvPr id="5" name="Slide Number Placeholder 4"/>
          <p:cNvSpPr>
            <a:spLocks noGrp="1"/>
          </p:cNvSpPr>
          <p:nvPr>
            <p:ph type="sldNum" sz="quarter" idx="12"/>
          </p:nvPr>
        </p:nvSpPr>
        <p:spPr/>
        <p:txBody>
          <a:bodyPr/>
          <a:lstStyle/>
          <a:p>
            <a:fld id="{4A822907-8A9D-4F6B-98F6-913902AD56B5}" type="slidenum">
              <a:rPr lang="en-US" smtClean="0"/>
              <a:t>15</a:t>
            </a:fld>
            <a:endParaRPr lang="en-US"/>
          </a:p>
        </p:txBody>
      </p:sp>
      <p:pic>
        <p:nvPicPr>
          <p:cNvPr id="6" name="Picture 5"/>
          <p:cNvPicPr/>
          <p:nvPr/>
        </p:nvPicPr>
        <p:blipFill>
          <a:blip r:embed="rId4">
            <a:extLst>
              <a:ext uri="{28A0092B-C50C-407E-A947-70E740481C1C}">
                <a14:useLocalDpi xmlns:a14="http://schemas.microsoft.com/office/drawing/2010/main" val="0"/>
              </a:ext>
            </a:extLst>
          </a:blip>
          <a:srcRect/>
          <a:stretch>
            <a:fillRect/>
          </a:stretch>
        </p:blipFill>
        <p:spPr bwMode="auto">
          <a:xfrm>
            <a:off x="3657600" y="0"/>
            <a:ext cx="5486400" cy="3039110"/>
          </a:xfrm>
          <a:prstGeom prst="rect">
            <a:avLst/>
          </a:prstGeom>
          <a:noFill/>
          <a:ln>
            <a:noFill/>
          </a:ln>
        </p:spPr>
      </p:pic>
    </p:spTree>
    <p:extLst>
      <p:ext uri="{BB962C8B-B14F-4D97-AF65-F5344CB8AC3E}">
        <p14:creationId xmlns:p14="http://schemas.microsoft.com/office/powerpoint/2010/main" val="343269931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0939"/>
          </a:xfrm>
        </p:spPr>
        <p:txBody>
          <a:bodyPr>
            <a:normAutofit fontScale="90000"/>
          </a:bodyPr>
          <a:lstStyle/>
          <a:p>
            <a:r>
              <a:rPr lang="en-US" dirty="0" smtClean="0"/>
              <a:t>Solutions</a:t>
            </a:r>
            <a:endParaRPr lang="en-US" dirty="0"/>
          </a:p>
        </p:txBody>
      </p:sp>
      <p:sp>
        <p:nvSpPr>
          <p:cNvPr id="3" name="Content Placeholder 2"/>
          <p:cNvSpPr>
            <a:spLocks noGrp="1"/>
          </p:cNvSpPr>
          <p:nvPr>
            <p:ph idx="1"/>
          </p:nvPr>
        </p:nvSpPr>
        <p:spPr>
          <a:xfrm>
            <a:off x="457200" y="931508"/>
            <a:ext cx="8229600" cy="2262982"/>
          </a:xfrm>
        </p:spPr>
        <p:txBody>
          <a:bodyPr/>
          <a:lstStyle/>
          <a:p>
            <a:r>
              <a:rPr lang="en-US" dirty="0"/>
              <a:t>Only through education and awareness and strong leadership at the State and local level do we stand a chance to ban and eradicate Spice</a:t>
            </a:r>
            <a:r>
              <a:rPr lang="en-US" dirty="0" smtClean="0">
                <a:effectLst/>
              </a:rPr>
              <a:t> problem</a:t>
            </a:r>
            <a:endParaRPr lang="en-US" dirty="0"/>
          </a:p>
        </p:txBody>
      </p:sp>
      <p:pic>
        <p:nvPicPr>
          <p:cNvPr id="4" name="Picture 3"/>
          <p:cNvPicPr>
            <a:picLocks noChangeAspect="1"/>
          </p:cNvPicPr>
          <p:nvPr/>
        </p:nvPicPr>
        <p:blipFill>
          <a:blip r:embed="rId2"/>
          <a:stretch>
            <a:fillRect/>
          </a:stretch>
        </p:blipFill>
        <p:spPr>
          <a:xfrm>
            <a:off x="0" y="3194489"/>
            <a:ext cx="9144000" cy="3894210"/>
          </a:xfrm>
          <a:prstGeom prst="rect">
            <a:avLst/>
          </a:prstGeom>
        </p:spPr>
      </p:pic>
      <p:sp>
        <p:nvSpPr>
          <p:cNvPr id="5" name="Footer Placeholder 4"/>
          <p:cNvSpPr>
            <a:spLocks noGrp="1"/>
          </p:cNvSpPr>
          <p:nvPr>
            <p:ph type="ftr" sz="quarter" idx="11"/>
          </p:nvPr>
        </p:nvSpPr>
        <p:spPr/>
        <p:txBody>
          <a:bodyPr/>
          <a:lstStyle/>
          <a:p>
            <a:r>
              <a:rPr lang="en-US" smtClean="0"/>
              <a:t>VETERANS THEATER PUBLIC SERVICE</a:t>
            </a:r>
            <a:endParaRPr lang="en-US"/>
          </a:p>
        </p:txBody>
      </p:sp>
      <p:sp>
        <p:nvSpPr>
          <p:cNvPr id="6" name="Slide Number Placeholder 5"/>
          <p:cNvSpPr>
            <a:spLocks noGrp="1"/>
          </p:cNvSpPr>
          <p:nvPr>
            <p:ph type="sldNum" sz="quarter" idx="12"/>
          </p:nvPr>
        </p:nvSpPr>
        <p:spPr/>
        <p:txBody>
          <a:bodyPr/>
          <a:lstStyle/>
          <a:p>
            <a:fld id="{651FC063-5EA9-49AF-AFAF-D68C9E82B23B}" type="slidenum">
              <a:rPr lang="en-US" smtClean="0"/>
              <a:pPr/>
              <a:t>16</a:t>
            </a:fld>
            <a:endParaRPr lang="en-US"/>
          </a:p>
        </p:txBody>
      </p:sp>
    </p:spTree>
    <p:extLst>
      <p:ext uri="{BB962C8B-B14F-4D97-AF65-F5344CB8AC3E}">
        <p14:creationId xmlns:p14="http://schemas.microsoft.com/office/powerpoint/2010/main" val="375545928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Recommendations</a:t>
            </a:r>
            <a:endParaRPr lang="en-US" dirty="0"/>
          </a:p>
        </p:txBody>
      </p:sp>
      <p:sp>
        <p:nvSpPr>
          <p:cNvPr id="3" name="Content Placeholder 2"/>
          <p:cNvSpPr>
            <a:spLocks noGrp="1"/>
          </p:cNvSpPr>
          <p:nvPr>
            <p:ph idx="1"/>
          </p:nvPr>
        </p:nvSpPr>
        <p:spPr/>
        <p:txBody>
          <a:bodyPr>
            <a:normAutofit/>
          </a:bodyPr>
          <a:lstStyle/>
          <a:p>
            <a:r>
              <a:rPr lang="en-US" dirty="0"/>
              <a:t>We recommend </a:t>
            </a:r>
            <a:r>
              <a:rPr lang="en-US" dirty="0" smtClean="0"/>
              <a:t>strong </a:t>
            </a:r>
            <a:r>
              <a:rPr lang="en-US" dirty="0"/>
              <a:t>city ordinances to penalize the sale and distribution of Spice, including revocation of business </a:t>
            </a:r>
            <a:r>
              <a:rPr lang="en-US" dirty="0" smtClean="0"/>
              <a:t>license</a:t>
            </a:r>
          </a:p>
          <a:p>
            <a:r>
              <a:rPr lang="en-US" dirty="0" smtClean="0"/>
              <a:t>1. Pull Business License of those who produce,  distribute, and sell</a:t>
            </a:r>
          </a:p>
          <a:p>
            <a:r>
              <a:rPr lang="en-US" dirty="0" smtClean="0"/>
              <a:t>2. City Council pass an ordinance making it $500 fine and a misdemeanor charge to manufacture, distribution, and possession</a:t>
            </a:r>
            <a:endParaRPr lang="en-US" dirty="0"/>
          </a:p>
        </p:txBody>
      </p:sp>
      <p:sp>
        <p:nvSpPr>
          <p:cNvPr id="4" name="Footer Placeholder 3"/>
          <p:cNvSpPr>
            <a:spLocks noGrp="1"/>
          </p:cNvSpPr>
          <p:nvPr>
            <p:ph type="ftr" sz="quarter" idx="11"/>
          </p:nvPr>
        </p:nvSpPr>
        <p:spPr/>
        <p:txBody>
          <a:bodyPr/>
          <a:lstStyle/>
          <a:p>
            <a:r>
              <a:rPr lang="en-US" smtClean="0"/>
              <a:t>VETERANS THEATER PUBLIC SERVICE</a:t>
            </a:r>
            <a:endParaRPr lang="en-US"/>
          </a:p>
        </p:txBody>
      </p:sp>
      <p:sp>
        <p:nvSpPr>
          <p:cNvPr id="5" name="Slide Number Placeholder 4"/>
          <p:cNvSpPr>
            <a:spLocks noGrp="1"/>
          </p:cNvSpPr>
          <p:nvPr>
            <p:ph type="sldNum" sz="quarter" idx="12"/>
          </p:nvPr>
        </p:nvSpPr>
        <p:spPr/>
        <p:txBody>
          <a:bodyPr/>
          <a:lstStyle/>
          <a:p>
            <a:fld id="{651FC063-5EA9-49AF-AFAF-D68C9E82B23B}" type="slidenum">
              <a:rPr lang="en-US" smtClean="0"/>
              <a:pPr/>
              <a:t>17</a:t>
            </a:fld>
            <a:endParaRPr lang="en-US"/>
          </a:p>
        </p:txBody>
      </p:sp>
    </p:spTree>
    <p:extLst>
      <p:ext uri="{BB962C8B-B14F-4D97-AF65-F5344CB8AC3E}">
        <p14:creationId xmlns:p14="http://schemas.microsoft.com/office/powerpoint/2010/main" val="280759192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of Enforcement Option</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t>“Anchorage [Alaska] already had a measure to combat Spice, </a:t>
            </a:r>
            <a:r>
              <a:rPr lang="en-US" u="sng" dirty="0" smtClean="0">
                <a:hlinkClick r:id="rId2"/>
              </a:rPr>
              <a:t>passed in 2014</a:t>
            </a:r>
            <a:r>
              <a:rPr lang="en-US" dirty="0" smtClean="0"/>
              <a:t> to stop over-the-counter sales. This new one updates the legal mechanisms for charging and prosecuting it, charging a $500 ticket for misbranding synthetic drugs, and attaching a misdemeanor charge to manufacture, distribution, and possession.” Las Cruces could adopt similar measures.</a:t>
            </a:r>
            <a:r>
              <a:rPr lang="en-US" dirty="0" smtClean="0">
                <a:effectLst/>
              </a:rPr>
              <a:t> </a:t>
            </a:r>
            <a:r>
              <a:rPr lang="en-US" u="sng" dirty="0" smtClean="0">
                <a:hlinkClick r:id="rId3"/>
              </a:rPr>
              <a:t>http://www.alaskapublic.org/2015/11/11/anchorage-spice-ordinance-aims-at-dealers-and-distributors/</a:t>
            </a:r>
            <a:r>
              <a:rPr lang="en-US" dirty="0" smtClean="0"/>
              <a:t> </a:t>
            </a:r>
          </a:p>
          <a:p>
            <a:endParaRPr lang="en-US" dirty="0"/>
          </a:p>
        </p:txBody>
      </p:sp>
      <p:sp>
        <p:nvSpPr>
          <p:cNvPr id="4" name="Footer Placeholder 3"/>
          <p:cNvSpPr>
            <a:spLocks noGrp="1"/>
          </p:cNvSpPr>
          <p:nvPr>
            <p:ph type="ftr" sz="quarter" idx="11"/>
          </p:nvPr>
        </p:nvSpPr>
        <p:spPr/>
        <p:txBody>
          <a:bodyPr/>
          <a:lstStyle/>
          <a:p>
            <a:r>
              <a:rPr lang="en-US" smtClean="0"/>
              <a:t>VETERANS THEATER PUBLIC SERVICE</a:t>
            </a:r>
            <a:endParaRPr lang="en-US"/>
          </a:p>
        </p:txBody>
      </p:sp>
      <p:sp>
        <p:nvSpPr>
          <p:cNvPr id="5" name="Slide Number Placeholder 4"/>
          <p:cNvSpPr>
            <a:spLocks noGrp="1"/>
          </p:cNvSpPr>
          <p:nvPr>
            <p:ph type="sldNum" sz="quarter" idx="12"/>
          </p:nvPr>
        </p:nvSpPr>
        <p:spPr/>
        <p:txBody>
          <a:bodyPr/>
          <a:lstStyle/>
          <a:p>
            <a:fld id="{651FC063-5EA9-49AF-AFAF-D68C9E82B23B}" type="slidenum">
              <a:rPr lang="en-US" smtClean="0"/>
              <a:pPr/>
              <a:t>18</a:t>
            </a:fld>
            <a:endParaRPr lang="en-US"/>
          </a:p>
        </p:txBody>
      </p:sp>
    </p:spTree>
    <p:extLst>
      <p:ext uri="{BB962C8B-B14F-4D97-AF65-F5344CB8AC3E}">
        <p14:creationId xmlns:p14="http://schemas.microsoft.com/office/powerpoint/2010/main" val="142615254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York Example</a:t>
            </a:r>
            <a:endParaRPr lang="en-US" dirty="0"/>
          </a:p>
        </p:txBody>
      </p:sp>
      <p:sp>
        <p:nvSpPr>
          <p:cNvPr id="3" name="Content Placeholder 2"/>
          <p:cNvSpPr>
            <a:spLocks noGrp="1"/>
          </p:cNvSpPr>
          <p:nvPr>
            <p:ph idx="1"/>
          </p:nvPr>
        </p:nvSpPr>
        <p:spPr/>
        <p:txBody>
          <a:bodyPr/>
          <a:lstStyle/>
          <a:p>
            <a:pPr marL="0" indent="0">
              <a:buNone/>
            </a:pPr>
            <a:r>
              <a:rPr lang="en-US" b="1" dirty="0"/>
              <a:t>"NYC Selling or producing K2 was previously only considered a health code violation in New York state, punishable with a $250 fine. Under the new laws, offenders can be sentenced to a year in jail and fined up to $50,000. Shops could also be shut down" -- </a:t>
            </a:r>
            <a:r>
              <a:rPr lang="en-US" b="1" u="sng" dirty="0">
                <a:hlinkClick r:id="rId2"/>
              </a:rPr>
              <a:t>More.</a:t>
            </a:r>
          </a:p>
          <a:p>
            <a:pPr marL="0" indent="0">
              <a:buNone/>
            </a:pPr>
            <a:endParaRPr lang="en-US" dirty="0"/>
          </a:p>
        </p:txBody>
      </p:sp>
      <p:sp>
        <p:nvSpPr>
          <p:cNvPr id="4" name="Footer Placeholder 3"/>
          <p:cNvSpPr>
            <a:spLocks noGrp="1"/>
          </p:cNvSpPr>
          <p:nvPr>
            <p:ph type="ftr" sz="quarter" idx="11"/>
          </p:nvPr>
        </p:nvSpPr>
        <p:spPr/>
        <p:txBody>
          <a:bodyPr/>
          <a:lstStyle/>
          <a:p>
            <a:r>
              <a:rPr lang="en-US" smtClean="0"/>
              <a:t>VETERANS THEATER PUBLIC SERVICE</a:t>
            </a:r>
            <a:endParaRPr lang="en-US"/>
          </a:p>
        </p:txBody>
      </p:sp>
      <p:sp>
        <p:nvSpPr>
          <p:cNvPr id="5" name="Slide Number Placeholder 4"/>
          <p:cNvSpPr>
            <a:spLocks noGrp="1"/>
          </p:cNvSpPr>
          <p:nvPr>
            <p:ph type="sldNum" sz="quarter" idx="12"/>
          </p:nvPr>
        </p:nvSpPr>
        <p:spPr/>
        <p:txBody>
          <a:bodyPr/>
          <a:lstStyle/>
          <a:p>
            <a:fld id="{651FC063-5EA9-49AF-AFAF-D68C9E82B23B}" type="slidenum">
              <a:rPr lang="en-US" smtClean="0"/>
              <a:pPr/>
              <a:t>19</a:t>
            </a:fld>
            <a:endParaRPr lang="en-US"/>
          </a:p>
        </p:txBody>
      </p:sp>
    </p:spTree>
    <p:extLst>
      <p:ext uri="{BB962C8B-B14F-4D97-AF65-F5344CB8AC3E}">
        <p14:creationId xmlns:p14="http://schemas.microsoft.com/office/powerpoint/2010/main" val="242825046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Purpose </a:t>
            </a:r>
            <a:endParaRPr lang="en-US" dirty="0"/>
          </a:p>
        </p:txBody>
      </p:sp>
      <p:sp>
        <p:nvSpPr>
          <p:cNvPr id="3" name="Content Placeholder 2"/>
          <p:cNvSpPr>
            <a:spLocks noGrp="1"/>
          </p:cNvSpPr>
          <p:nvPr>
            <p:ph idx="1"/>
          </p:nvPr>
        </p:nvSpPr>
        <p:spPr/>
        <p:txBody>
          <a:bodyPr/>
          <a:lstStyle/>
          <a:p>
            <a:pPr marL="0" indent="0">
              <a:buNone/>
            </a:pPr>
            <a:r>
              <a:rPr lang="en-US" dirty="0" smtClean="0"/>
              <a:t>To educate </a:t>
            </a:r>
            <a:r>
              <a:rPr lang="en-US" dirty="0"/>
              <a:t>Our City's Leaders and the public about this new fast evolving </a:t>
            </a:r>
            <a:r>
              <a:rPr lang="en-US" dirty="0" smtClean="0"/>
              <a:t>threat of Synthetic Marijuana in Las Cruces.</a:t>
            </a:r>
            <a:r>
              <a:rPr lang="en-US" dirty="0" smtClean="0">
                <a:effectLst/>
              </a:rPr>
              <a:t> </a:t>
            </a:r>
            <a:endParaRPr lang="en-US" dirty="0"/>
          </a:p>
        </p:txBody>
      </p:sp>
      <p:pic>
        <p:nvPicPr>
          <p:cNvPr id="4" name="Picture 3"/>
          <p:cNvPicPr>
            <a:picLocks noChangeAspect="1"/>
          </p:cNvPicPr>
          <p:nvPr/>
        </p:nvPicPr>
        <p:blipFill>
          <a:blip r:embed="rId2"/>
          <a:stretch>
            <a:fillRect/>
          </a:stretch>
        </p:blipFill>
        <p:spPr>
          <a:xfrm>
            <a:off x="4628392" y="3471294"/>
            <a:ext cx="4007607" cy="3005705"/>
          </a:xfrm>
          <a:prstGeom prst="rect">
            <a:avLst/>
          </a:prstGeom>
        </p:spPr>
      </p:pic>
      <p:sp>
        <p:nvSpPr>
          <p:cNvPr id="5" name="Footer Placeholder 4"/>
          <p:cNvSpPr>
            <a:spLocks noGrp="1"/>
          </p:cNvSpPr>
          <p:nvPr>
            <p:ph type="ftr" sz="quarter" idx="11"/>
          </p:nvPr>
        </p:nvSpPr>
        <p:spPr/>
        <p:txBody>
          <a:bodyPr/>
          <a:lstStyle/>
          <a:p>
            <a:r>
              <a:rPr lang="en-US" smtClean="0"/>
              <a:t>VETERANS THEATER PUBLIC SERVICE</a:t>
            </a:r>
            <a:endParaRPr lang="en-US"/>
          </a:p>
        </p:txBody>
      </p:sp>
      <p:sp>
        <p:nvSpPr>
          <p:cNvPr id="6" name="Slide Number Placeholder 5"/>
          <p:cNvSpPr>
            <a:spLocks noGrp="1"/>
          </p:cNvSpPr>
          <p:nvPr>
            <p:ph type="sldNum" sz="quarter" idx="12"/>
          </p:nvPr>
        </p:nvSpPr>
        <p:spPr/>
        <p:txBody>
          <a:bodyPr/>
          <a:lstStyle/>
          <a:p>
            <a:fld id="{651FC063-5EA9-49AF-AFAF-D68C9E82B23B}" type="slidenum">
              <a:rPr lang="en-US" smtClean="0"/>
              <a:pPr/>
              <a:t>2</a:t>
            </a:fld>
            <a:endParaRPr lang="en-US"/>
          </a:p>
        </p:txBody>
      </p:sp>
    </p:spTree>
    <p:extLst>
      <p:ext uri="{BB962C8B-B14F-4D97-AF65-F5344CB8AC3E}">
        <p14:creationId xmlns:p14="http://schemas.microsoft.com/office/powerpoint/2010/main" val="155590511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INFO</a:t>
            </a:r>
            <a:endParaRPr lang="en-US" dirty="0"/>
          </a:p>
        </p:txBody>
      </p:sp>
      <p:sp>
        <p:nvSpPr>
          <p:cNvPr id="3" name="Content Placeholder 2"/>
          <p:cNvSpPr>
            <a:spLocks noGrp="1"/>
          </p:cNvSpPr>
          <p:nvPr>
            <p:ph idx="1"/>
          </p:nvPr>
        </p:nvSpPr>
        <p:spPr/>
        <p:txBody>
          <a:bodyPr>
            <a:normAutofit lnSpcReduction="10000"/>
          </a:bodyPr>
          <a:lstStyle/>
          <a:p>
            <a:r>
              <a:rPr lang="en-US" dirty="0"/>
              <a:t>Some 450 synthetic (fake) cannabinoid compounds are sold by business, many here in the USA. Smoking spice leads to very aggressive, angry behavior, to vomiting stomach pain, severe anxiety, and too often death. Smoking spice is like playing Russian roulette. </a:t>
            </a:r>
          </a:p>
          <a:p>
            <a:r>
              <a:rPr lang="en-US" b="1" u="sng" dirty="0">
                <a:hlinkClick r:id="rId2"/>
              </a:rPr>
              <a:t>READ MORE ON SPICE DANGERS TO LAS </a:t>
            </a:r>
            <a:r>
              <a:rPr lang="en-US" b="1" u="sng" dirty="0" smtClean="0">
                <a:hlinkClick r:id="rId2"/>
              </a:rPr>
              <a:t>CRUCES at http://veteranstheater.com</a:t>
            </a:r>
            <a:endParaRPr lang="en-US" b="1" u="sng" dirty="0">
              <a:hlinkClick r:id="rId2"/>
            </a:endParaRPr>
          </a:p>
          <a:p>
            <a:pPr marL="0" indent="0">
              <a:buNone/>
            </a:pPr>
            <a:endParaRPr lang="en-US" dirty="0"/>
          </a:p>
        </p:txBody>
      </p:sp>
      <p:sp>
        <p:nvSpPr>
          <p:cNvPr id="4" name="Footer Placeholder 3"/>
          <p:cNvSpPr>
            <a:spLocks noGrp="1"/>
          </p:cNvSpPr>
          <p:nvPr>
            <p:ph type="ftr" sz="quarter" idx="11"/>
          </p:nvPr>
        </p:nvSpPr>
        <p:spPr/>
        <p:txBody>
          <a:bodyPr/>
          <a:lstStyle/>
          <a:p>
            <a:r>
              <a:rPr lang="en-US" smtClean="0"/>
              <a:t>VETERANS THEATER PUBLIC SERVICE</a:t>
            </a:r>
            <a:endParaRPr lang="en-US"/>
          </a:p>
        </p:txBody>
      </p:sp>
      <p:sp>
        <p:nvSpPr>
          <p:cNvPr id="5" name="Slide Number Placeholder 4"/>
          <p:cNvSpPr>
            <a:spLocks noGrp="1"/>
          </p:cNvSpPr>
          <p:nvPr>
            <p:ph type="sldNum" sz="quarter" idx="12"/>
          </p:nvPr>
        </p:nvSpPr>
        <p:spPr/>
        <p:txBody>
          <a:bodyPr/>
          <a:lstStyle/>
          <a:p>
            <a:fld id="{651FC063-5EA9-49AF-AFAF-D68C9E82B23B}" type="slidenum">
              <a:rPr lang="en-US" smtClean="0"/>
              <a:pPr/>
              <a:t>20</a:t>
            </a:fld>
            <a:endParaRPr lang="en-US"/>
          </a:p>
        </p:txBody>
      </p:sp>
    </p:spTree>
    <p:extLst>
      <p:ext uri="{BB962C8B-B14F-4D97-AF65-F5344CB8AC3E}">
        <p14:creationId xmlns:p14="http://schemas.microsoft.com/office/powerpoint/2010/main" val="145800064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Parents Can do</a:t>
            </a:r>
            <a:endParaRPr lang="en-US" dirty="0"/>
          </a:p>
        </p:txBody>
      </p:sp>
      <p:pic>
        <p:nvPicPr>
          <p:cNvPr id="6" name="Picture 5"/>
          <p:cNvPicPr>
            <a:picLocks noChangeAspect="1"/>
          </p:cNvPicPr>
          <p:nvPr/>
        </p:nvPicPr>
        <p:blipFill>
          <a:blip r:embed="rId2"/>
          <a:stretch>
            <a:fillRect/>
          </a:stretch>
        </p:blipFill>
        <p:spPr>
          <a:xfrm>
            <a:off x="1397000" y="1257300"/>
            <a:ext cx="6337300" cy="4330700"/>
          </a:xfrm>
          <a:prstGeom prst="rect">
            <a:avLst/>
          </a:prstGeom>
        </p:spPr>
      </p:pic>
      <p:sp>
        <p:nvSpPr>
          <p:cNvPr id="7" name="Rectangle 6"/>
          <p:cNvSpPr/>
          <p:nvPr/>
        </p:nvSpPr>
        <p:spPr>
          <a:xfrm>
            <a:off x="3113764" y="5901469"/>
            <a:ext cx="5963141" cy="369332"/>
          </a:xfrm>
          <a:prstGeom prst="rect">
            <a:avLst/>
          </a:prstGeom>
        </p:spPr>
        <p:txBody>
          <a:bodyPr wrap="none">
            <a:spAutoFit/>
          </a:bodyPr>
          <a:lstStyle/>
          <a:p>
            <a:r>
              <a:rPr lang="en-US" u="sng" dirty="0">
                <a:hlinkClick r:id="rId3"/>
              </a:rPr>
              <a:t>https://spiceisnotnice.org/spice-edukit</a:t>
            </a:r>
            <a:r>
              <a:rPr lang="en-US" u="sng" dirty="0" smtClean="0">
                <a:hlinkClick r:id="rId3"/>
              </a:rPr>
              <a:t>/</a:t>
            </a:r>
            <a:r>
              <a:rPr lang="en-US" u="sng" dirty="0" smtClean="0"/>
              <a:t> for more information</a:t>
            </a:r>
            <a:endParaRPr lang="en-US" dirty="0"/>
          </a:p>
        </p:txBody>
      </p:sp>
      <p:sp>
        <p:nvSpPr>
          <p:cNvPr id="8" name="Footer Placeholder 7"/>
          <p:cNvSpPr>
            <a:spLocks noGrp="1"/>
          </p:cNvSpPr>
          <p:nvPr>
            <p:ph type="ftr" sz="quarter" idx="11"/>
          </p:nvPr>
        </p:nvSpPr>
        <p:spPr/>
        <p:txBody>
          <a:bodyPr/>
          <a:lstStyle/>
          <a:p>
            <a:r>
              <a:rPr lang="en-US" smtClean="0"/>
              <a:t>VETERANS THEATER PUBLIC SERVICE</a:t>
            </a:r>
            <a:endParaRPr lang="en-US"/>
          </a:p>
        </p:txBody>
      </p:sp>
      <p:sp>
        <p:nvSpPr>
          <p:cNvPr id="9" name="Slide Number Placeholder 8"/>
          <p:cNvSpPr>
            <a:spLocks noGrp="1"/>
          </p:cNvSpPr>
          <p:nvPr>
            <p:ph type="sldNum" sz="quarter" idx="12"/>
          </p:nvPr>
        </p:nvSpPr>
        <p:spPr/>
        <p:txBody>
          <a:bodyPr/>
          <a:lstStyle/>
          <a:p>
            <a:fld id="{651FC063-5EA9-49AF-AFAF-D68C9E82B23B}" type="slidenum">
              <a:rPr lang="en-US" smtClean="0"/>
              <a:pPr/>
              <a:t>21</a:t>
            </a:fld>
            <a:endParaRPr lang="en-US"/>
          </a:p>
        </p:txBody>
      </p:sp>
    </p:spTree>
    <p:extLst>
      <p:ext uri="{BB962C8B-B14F-4D97-AF65-F5344CB8AC3E}">
        <p14:creationId xmlns:p14="http://schemas.microsoft.com/office/powerpoint/2010/main" val="39730803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457200" y="1153098"/>
            <a:ext cx="8229600" cy="4973066"/>
          </a:xfrm>
        </p:spPr>
        <p:txBody>
          <a:bodyPr>
            <a:normAutofit fontScale="62500" lnSpcReduction="20000"/>
          </a:bodyPr>
          <a:lstStyle/>
          <a:p>
            <a:r>
              <a:rPr lang="en-US" dirty="0" smtClean="0">
                <a:hlinkClick r:id="rId2"/>
              </a:rPr>
              <a:t>Veterans Theater ‘</a:t>
            </a:r>
            <a:r>
              <a:rPr lang="en-US" dirty="0" err="1" smtClean="0">
                <a:hlinkClick r:id="rId2"/>
              </a:rPr>
              <a:t>Spicehead</a:t>
            </a:r>
            <a:r>
              <a:rPr lang="en-US" dirty="0" smtClean="0">
                <a:hlinkClick r:id="rId2"/>
              </a:rPr>
              <a:t> Falls Out’ public service YouTube</a:t>
            </a:r>
            <a:endParaRPr lang="en-US" dirty="0" smtClean="0"/>
          </a:p>
          <a:p>
            <a:r>
              <a:rPr lang="en-US" dirty="0" smtClean="0">
                <a:hlinkClick r:id="rId3"/>
              </a:rPr>
              <a:t>Veterans Theater ‘Legacy Ranch’ an Eco-Village for Veterans YouTube</a:t>
            </a:r>
            <a:endParaRPr lang="en-US" dirty="0" smtClean="0"/>
          </a:p>
          <a:p>
            <a:r>
              <a:rPr lang="en-US" dirty="0" smtClean="0">
                <a:hlinkClick r:id="rId4"/>
              </a:rPr>
              <a:t>Veterans Theater ‘Spice Buy’ in Las Cruces YouTube </a:t>
            </a:r>
            <a:endParaRPr lang="en-US" dirty="0" smtClean="0"/>
          </a:p>
          <a:p>
            <a:r>
              <a:rPr lang="en-US" dirty="0" smtClean="0"/>
              <a:t>Additional Resources:</a:t>
            </a:r>
            <a:endParaRPr lang="en-US" dirty="0" smtClean="0"/>
          </a:p>
          <a:p>
            <a:r>
              <a:rPr lang="en-US" dirty="0" smtClean="0">
                <a:hlinkClick r:id="rId5"/>
              </a:rPr>
              <a:t>http</a:t>
            </a:r>
            <a:r>
              <a:rPr lang="en-US" dirty="0">
                <a:hlinkClick r:id="rId5"/>
              </a:rPr>
              <a:t>://spiceaddictionsupport.org/side-effects-of-spice-use</a:t>
            </a:r>
            <a:r>
              <a:rPr lang="en-US" dirty="0" smtClean="0">
                <a:hlinkClick r:id="rId5"/>
              </a:rPr>
              <a:t>/</a:t>
            </a:r>
            <a:r>
              <a:rPr lang="en-US" dirty="0" smtClean="0"/>
              <a:t> </a:t>
            </a:r>
            <a:endParaRPr lang="en-US" dirty="0" smtClean="0"/>
          </a:p>
          <a:p>
            <a:r>
              <a:rPr lang="en-US" dirty="0">
                <a:hlinkClick r:id="rId6"/>
              </a:rPr>
              <a:t>http://www.narconon.org/blog/synthetic-drug-abuse/what-makes-synthetic-marijuana-dangerous</a:t>
            </a:r>
            <a:r>
              <a:rPr lang="en-US" dirty="0" smtClean="0">
                <a:hlinkClick r:id="rId6"/>
              </a:rPr>
              <a:t>/</a:t>
            </a:r>
            <a:endParaRPr lang="en-US" dirty="0" smtClean="0"/>
          </a:p>
          <a:p>
            <a:r>
              <a:rPr lang="en-US" dirty="0">
                <a:hlinkClick r:id="rId7"/>
              </a:rPr>
              <a:t>http://spiceaddictionsupport.org/what-is-spice</a:t>
            </a:r>
            <a:r>
              <a:rPr lang="en-US" dirty="0" smtClean="0">
                <a:hlinkClick r:id="rId7"/>
              </a:rPr>
              <a:t>/</a:t>
            </a:r>
            <a:endParaRPr lang="en-US" dirty="0"/>
          </a:p>
          <a:p>
            <a:r>
              <a:rPr lang="en-US" dirty="0">
                <a:hlinkClick r:id="rId8"/>
              </a:rPr>
              <a:t>http://spiceaddictionsupport.org/list-of-known-synthetic-cannabinoids</a:t>
            </a:r>
            <a:r>
              <a:rPr lang="en-US" dirty="0" smtClean="0">
                <a:hlinkClick r:id="rId8"/>
              </a:rPr>
              <a:t>/</a:t>
            </a:r>
            <a:endParaRPr lang="en-US" dirty="0"/>
          </a:p>
          <a:p>
            <a:r>
              <a:rPr lang="en-US" dirty="0">
                <a:hlinkClick r:id="rId9"/>
              </a:rPr>
              <a:t>https://</a:t>
            </a:r>
            <a:r>
              <a:rPr lang="en-US" dirty="0" smtClean="0">
                <a:hlinkClick r:id="rId9"/>
              </a:rPr>
              <a:t>en.wikipedia.org/wiki/Synthetic_cannabis</a:t>
            </a:r>
            <a:endParaRPr lang="en-US" dirty="0"/>
          </a:p>
          <a:p>
            <a:r>
              <a:rPr lang="en-US" dirty="0">
                <a:hlinkClick r:id="rId10"/>
              </a:rPr>
              <a:t>https://</a:t>
            </a:r>
            <a:r>
              <a:rPr lang="en-US" dirty="0" smtClean="0">
                <a:hlinkClick r:id="rId10"/>
              </a:rPr>
              <a:t>en.wikipedia.org/wiki/Cannabis</a:t>
            </a:r>
            <a:endParaRPr lang="en-US" dirty="0"/>
          </a:p>
          <a:p>
            <a:r>
              <a:rPr lang="en-US" dirty="0">
                <a:hlinkClick r:id="rId11"/>
              </a:rPr>
              <a:t>http://</a:t>
            </a:r>
            <a:r>
              <a:rPr lang="en-US" dirty="0" smtClean="0">
                <a:hlinkClick r:id="rId11"/>
              </a:rPr>
              <a:t>www.businessinsider.com/a-deadly-drug-called-k2-has-taken-over-an-entire-block-in-new-york-city-2015-9</a:t>
            </a:r>
            <a:endParaRPr lang="en-US" dirty="0"/>
          </a:p>
          <a:p>
            <a:r>
              <a:rPr lang="en-US" dirty="0">
                <a:hlinkClick r:id="rId12"/>
              </a:rPr>
              <a:t>http://</a:t>
            </a:r>
            <a:r>
              <a:rPr lang="en-US" dirty="0" smtClean="0">
                <a:hlinkClick r:id="rId12"/>
              </a:rPr>
              <a:t>www.drugpolicy.org/blog/how-did-marijuana-become-illegal-first-place</a:t>
            </a:r>
            <a:endParaRPr lang="en-US" dirty="0" smtClean="0"/>
          </a:p>
        </p:txBody>
      </p:sp>
      <p:sp>
        <p:nvSpPr>
          <p:cNvPr id="4" name="Footer Placeholder 3"/>
          <p:cNvSpPr>
            <a:spLocks noGrp="1"/>
          </p:cNvSpPr>
          <p:nvPr>
            <p:ph type="ftr" sz="quarter" idx="11"/>
          </p:nvPr>
        </p:nvSpPr>
        <p:spPr/>
        <p:txBody>
          <a:bodyPr/>
          <a:lstStyle/>
          <a:p>
            <a:r>
              <a:rPr lang="en-US" smtClean="0"/>
              <a:t>VETERANS THEATER PUBLIC SERVICE</a:t>
            </a:r>
            <a:endParaRPr lang="en-US"/>
          </a:p>
        </p:txBody>
      </p:sp>
      <p:sp>
        <p:nvSpPr>
          <p:cNvPr id="5" name="Slide Number Placeholder 4"/>
          <p:cNvSpPr>
            <a:spLocks noGrp="1"/>
          </p:cNvSpPr>
          <p:nvPr>
            <p:ph type="sldNum" sz="quarter" idx="12"/>
          </p:nvPr>
        </p:nvSpPr>
        <p:spPr/>
        <p:txBody>
          <a:bodyPr/>
          <a:lstStyle/>
          <a:p>
            <a:fld id="{651FC063-5EA9-49AF-AFAF-D68C9E82B23B}" type="slidenum">
              <a:rPr lang="en-US" smtClean="0"/>
              <a:pPr/>
              <a:t>22</a:t>
            </a:fld>
            <a:endParaRPr lang="en-US"/>
          </a:p>
        </p:txBody>
      </p:sp>
    </p:spTree>
    <p:extLst>
      <p:ext uri="{BB962C8B-B14F-4D97-AF65-F5344CB8AC3E}">
        <p14:creationId xmlns:p14="http://schemas.microsoft.com/office/powerpoint/2010/main" val="370492764"/>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thanks to the Videographer</a:t>
            </a:r>
            <a:endParaRPr lang="en-US" dirty="0"/>
          </a:p>
        </p:txBody>
      </p:sp>
      <p:sp>
        <p:nvSpPr>
          <p:cNvPr id="3" name="Content Placeholder 2"/>
          <p:cNvSpPr>
            <a:spLocks noGrp="1"/>
          </p:cNvSpPr>
          <p:nvPr>
            <p:ph idx="1"/>
          </p:nvPr>
        </p:nvSpPr>
        <p:spPr/>
        <p:txBody>
          <a:bodyPr/>
          <a:lstStyle/>
          <a:p>
            <a:r>
              <a:rPr lang="en-US" dirty="0" smtClean="0"/>
              <a:t>Jessie Sanchez, Student at New Mexico State University, team member doing Spice research in Mgt 375v Sustainability Development (Professor Boje, instructor).</a:t>
            </a:r>
            <a:endParaRPr lang="en-US" dirty="0"/>
          </a:p>
        </p:txBody>
      </p:sp>
      <p:sp>
        <p:nvSpPr>
          <p:cNvPr id="4" name="Footer Placeholder 3"/>
          <p:cNvSpPr>
            <a:spLocks noGrp="1"/>
          </p:cNvSpPr>
          <p:nvPr>
            <p:ph type="ftr" sz="quarter" idx="11"/>
          </p:nvPr>
        </p:nvSpPr>
        <p:spPr/>
        <p:txBody>
          <a:bodyPr/>
          <a:lstStyle/>
          <a:p>
            <a:r>
              <a:rPr lang="en-US" smtClean="0"/>
              <a:t>VETERANS THEATER PUBLIC SERVICE</a:t>
            </a:r>
            <a:endParaRPr lang="en-US"/>
          </a:p>
        </p:txBody>
      </p:sp>
      <p:sp>
        <p:nvSpPr>
          <p:cNvPr id="5" name="Slide Number Placeholder 4"/>
          <p:cNvSpPr>
            <a:spLocks noGrp="1"/>
          </p:cNvSpPr>
          <p:nvPr>
            <p:ph type="sldNum" sz="quarter" idx="12"/>
          </p:nvPr>
        </p:nvSpPr>
        <p:spPr/>
        <p:txBody>
          <a:bodyPr/>
          <a:lstStyle/>
          <a:p>
            <a:fld id="{651FC063-5EA9-49AF-AFAF-D68C9E82B23B}" type="slidenum">
              <a:rPr lang="en-US" smtClean="0"/>
              <a:pPr/>
              <a:t>23</a:t>
            </a:fld>
            <a:endParaRPr lang="en-US"/>
          </a:p>
        </p:txBody>
      </p:sp>
    </p:spTree>
    <p:extLst>
      <p:ext uri="{BB962C8B-B14F-4D97-AF65-F5344CB8AC3E}">
        <p14:creationId xmlns:p14="http://schemas.microsoft.com/office/powerpoint/2010/main" val="15557915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Thank you from James Sassak, Ernest Ramey, and David M. Boje, Ph.D</a:t>
            </a:r>
            <a:r>
              <a:rPr lang="en-US" dirty="0"/>
              <a:t>.</a:t>
            </a:r>
          </a:p>
        </p:txBody>
      </p:sp>
      <p:pic>
        <p:nvPicPr>
          <p:cNvPr id="5" name="Picture 4"/>
          <p:cNvPicPr>
            <a:picLocks noChangeAspect="1"/>
          </p:cNvPicPr>
          <p:nvPr/>
        </p:nvPicPr>
        <p:blipFill>
          <a:blip r:embed="rId2"/>
          <a:stretch>
            <a:fillRect/>
          </a:stretch>
        </p:blipFill>
        <p:spPr>
          <a:xfrm>
            <a:off x="2071417" y="1781384"/>
            <a:ext cx="5422900" cy="4686300"/>
          </a:xfrm>
          <a:prstGeom prst="rect">
            <a:avLst/>
          </a:prstGeom>
        </p:spPr>
      </p:pic>
      <p:sp>
        <p:nvSpPr>
          <p:cNvPr id="6" name="Footer Placeholder 5"/>
          <p:cNvSpPr>
            <a:spLocks noGrp="1"/>
          </p:cNvSpPr>
          <p:nvPr>
            <p:ph type="ftr" sz="quarter" idx="11"/>
          </p:nvPr>
        </p:nvSpPr>
        <p:spPr/>
        <p:txBody>
          <a:bodyPr/>
          <a:lstStyle/>
          <a:p>
            <a:r>
              <a:rPr lang="en-US" smtClean="0"/>
              <a:t>VETERANS THEATER PUBLIC SERVICE</a:t>
            </a:r>
            <a:endParaRPr lang="en-US"/>
          </a:p>
        </p:txBody>
      </p:sp>
      <p:sp>
        <p:nvSpPr>
          <p:cNvPr id="7" name="Slide Number Placeholder 6"/>
          <p:cNvSpPr>
            <a:spLocks noGrp="1"/>
          </p:cNvSpPr>
          <p:nvPr>
            <p:ph type="sldNum" sz="quarter" idx="12"/>
          </p:nvPr>
        </p:nvSpPr>
        <p:spPr/>
        <p:txBody>
          <a:bodyPr/>
          <a:lstStyle/>
          <a:p>
            <a:fld id="{651FC063-5EA9-49AF-AFAF-D68C9E82B23B}" type="slidenum">
              <a:rPr lang="en-US" smtClean="0"/>
              <a:pPr/>
              <a:t>24</a:t>
            </a:fld>
            <a:endParaRPr lang="en-US"/>
          </a:p>
        </p:txBody>
      </p:sp>
    </p:spTree>
    <p:extLst>
      <p:ext uri="{BB962C8B-B14F-4D97-AF65-F5344CB8AC3E}">
        <p14:creationId xmlns:p14="http://schemas.microsoft.com/office/powerpoint/2010/main" val="81367799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Executive Summary:</a:t>
            </a:r>
            <a:br>
              <a:rPr lang="en-US" dirty="0" smtClean="0"/>
            </a:br>
            <a:r>
              <a:rPr lang="en-US" dirty="0" smtClean="0"/>
              <a:t>Our Aim Today</a:t>
            </a:r>
            <a:endParaRPr lang="en-US" dirty="0"/>
          </a:p>
        </p:txBody>
      </p:sp>
      <p:sp>
        <p:nvSpPr>
          <p:cNvPr id="3" name="Content Placeholder 2"/>
          <p:cNvSpPr>
            <a:spLocks noGrp="1"/>
          </p:cNvSpPr>
          <p:nvPr>
            <p:ph idx="1"/>
          </p:nvPr>
        </p:nvSpPr>
        <p:spPr/>
        <p:txBody>
          <a:bodyPr/>
          <a:lstStyle/>
          <a:p>
            <a:r>
              <a:rPr lang="en-US" dirty="0" smtClean="0"/>
              <a:t>We seek a vote of confidence for our vision: Ending Spice Trade in Las Cruces</a:t>
            </a:r>
            <a:endParaRPr lang="en-US" dirty="0"/>
          </a:p>
          <a:p>
            <a:pPr marL="0" indent="0">
              <a:buNone/>
            </a:pPr>
            <a:endParaRPr lang="en-US" dirty="0"/>
          </a:p>
        </p:txBody>
      </p:sp>
    </p:spTree>
    <p:extLst>
      <p:ext uri="{BB962C8B-B14F-4D97-AF65-F5344CB8AC3E}">
        <p14:creationId xmlns:p14="http://schemas.microsoft.com/office/powerpoint/2010/main" val="244107152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Who is Veterans Theater?</a:t>
            </a:r>
            <a:endParaRPr lang="en-US" dirty="0"/>
          </a:p>
        </p:txBody>
      </p:sp>
      <p:pic>
        <p:nvPicPr>
          <p:cNvPr id="4" name="Picture 3"/>
          <p:cNvPicPr>
            <a:picLocks noChangeAspect="1"/>
          </p:cNvPicPr>
          <p:nvPr/>
        </p:nvPicPr>
        <p:blipFill>
          <a:blip r:embed="rId2"/>
          <a:stretch>
            <a:fillRect/>
          </a:stretch>
        </p:blipFill>
        <p:spPr>
          <a:xfrm>
            <a:off x="0" y="1417638"/>
            <a:ext cx="9144000" cy="2598185"/>
          </a:xfrm>
          <a:prstGeom prst="rect">
            <a:avLst/>
          </a:prstGeom>
        </p:spPr>
      </p:pic>
      <p:sp>
        <p:nvSpPr>
          <p:cNvPr id="5" name="Rectangle 4"/>
          <p:cNvSpPr/>
          <p:nvPr/>
        </p:nvSpPr>
        <p:spPr>
          <a:xfrm>
            <a:off x="169231" y="4265659"/>
            <a:ext cx="8174366" cy="2308324"/>
          </a:xfrm>
          <a:prstGeom prst="rect">
            <a:avLst/>
          </a:prstGeom>
        </p:spPr>
        <p:txBody>
          <a:bodyPr wrap="square">
            <a:spAutoFit/>
          </a:bodyPr>
          <a:lstStyle/>
          <a:p>
            <a:r>
              <a:rPr lang="en-US" dirty="0"/>
              <a:t>NTENARRATIVE Foundation' BOARD OF </a:t>
            </a:r>
            <a:r>
              <a:rPr lang="en-US" dirty="0" smtClean="0"/>
              <a:t>TRUSTEES</a:t>
            </a:r>
          </a:p>
          <a:p>
            <a:pPr marL="342900" indent="-342900">
              <a:buAutoNum type="arabicPeriod"/>
            </a:pPr>
            <a:r>
              <a:rPr lang="en-US" dirty="0" smtClean="0"/>
              <a:t>David </a:t>
            </a:r>
            <a:r>
              <a:rPr lang="en-US" dirty="0"/>
              <a:t>M. Boje</a:t>
            </a:r>
            <a:r>
              <a:rPr lang="en-US" dirty="0" smtClean="0"/>
              <a:t>, (Veteran Army)  </a:t>
            </a:r>
            <a:r>
              <a:rPr lang="en-US" dirty="0"/>
              <a:t>President </a:t>
            </a:r>
            <a:r>
              <a:rPr lang="en-US" dirty="0" smtClean="0"/>
              <a:t> &amp; NMSU Regents Professor 575</a:t>
            </a:r>
            <a:r>
              <a:rPr lang="en-US" dirty="0"/>
              <a:t>-936-9578 (cell) or </a:t>
            </a:r>
            <a:r>
              <a:rPr lang="en-US" dirty="0">
                <a:hlinkClick r:id="rId3"/>
              </a:rPr>
              <a:t>David@</a:t>
            </a:r>
            <a:r>
              <a:rPr lang="en-US" dirty="0" smtClean="0">
                <a:hlinkClick r:id="rId3"/>
              </a:rPr>
              <a:t>davidboje.com</a:t>
            </a:r>
            <a:endParaRPr lang="en-US" dirty="0" smtClean="0"/>
          </a:p>
          <a:p>
            <a:pPr marL="342900" indent="-342900">
              <a:buAutoNum type="arabicPeriod"/>
            </a:pPr>
            <a:r>
              <a:rPr lang="en-US" dirty="0" smtClean="0"/>
              <a:t> </a:t>
            </a:r>
            <a:r>
              <a:rPr lang="en-US" dirty="0"/>
              <a:t>James Sassak, </a:t>
            </a:r>
            <a:r>
              <a:rPr lang="en-US" dirty="0" smtClean="0"/>
              <a:t>VP</a:t>
            </a:r>
          </a:p>
          <a:p>
            <a:pPr marL="342900" indent="-342900">
              <a:buAutoNum type="arabicPeriod"/>
            </a:pPr>
            <a:r>
              <a:rPr lang="en-US" dirty="0" smtClean="0"/>
              <a:t> </a:t>
            </a:r>
            <a:r>
              <a:rPr lang="en-US" dirty="0"/>
              <a:t>Nancy Starr </a:t>
            </a:r>
            <a:r>
              <a:rPr lang="en-US" dirty="0" err="1"/>
              <a:t>Breard</a:t>
            </a:r>
            <a:r>
              <a:rPr lang="en-US" dirty="0"/>
              <a:t>, EDD, Treasurer 864-706-</a:t>
            </a:r>
            <a:r>
              <a:rPr lang="en-US" dirty="0" smtClean="0"/>
              <a:t>4282</a:t>
            </a:r>
          </a:p>
          <a:p>
            <a:pPr marL="342900" indent="-342900">
              <a:buAutoNum type="arabicPeriod"/>
            </a:pPr>
            <a:r>
              <a:rPr lang="en-US" dirty="0" smtClean="0"/>
              <a:t> </a:t>
            </a:r>
            <a:r>
              <a:rPr lang="en-US" dirty="0"/>
              <a:t>Ernest Ramey, </a:t>
            </a:r>
            <a:r>
              <a:rPr lang="en-US" dirty="0" smtClean="0"/>
              <a:t>Secretary (Veteran Army)</a:t>
            </a:r>
          </a:p>
          <a:p>
            <a:pPr marL="342900" indent="-342900">
              <a:buAutoNum type="arabicPeriod"/>
            </a:pPr>
            <a:r>
              <a:rPr lang="en-US" dirty="0" smtClean="0"/>
              <a:t>John </a:t>
            </a:r>
            <a:r>
              <a:rPr lang="en-US" dirty="0"/>
              <a:t>Hawk, Agent-at-</a:t>
            </a:r>
            <a:r>
              <a:rPr lang="en-US" dirty="0" smtClean="0"/>
              <a:t>large (Veteran Navy)</a:t>
            </a:r>
          </a:p>
          <a:p>
            <a:pPr marL="342900" indent="-342900">
              <a:buAutoNum type="arabicPeriod"/>
            </a:pPr>
            <a:r>
              <a:rPr lang="en-US" dirty="0" smtClean="0"/>
              <a:t>Wanda </a:t>
            </a:r>
            <a:r>
              <a:rPr lang="en-US" dirty="0"/>
              <a:t>Whittlesey-</a:t>
            </a:r>
            <a:r>
              <a:rPr lang="en-US" dirty="0" smtClean="0"/>
              <a:t>Jerome MSW Social Work NMSU Professor</a:t>
            </a:r>
            <a:endParaRPr lang="en-US" dirty="0"/>
          </a:p>
        </p:txBody>
      </p:sp>
    </p:spTree>
    <p:extLst>
      <p:ext uri="{BB962C8B-B14F-4D97-AF65-F5344CB8AC3E}">
        <p14:creationId xmlns:p14="http://schemas.microsoft.com/office/powerpoint/2010/main" val="14111560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Approach</a:t>
            </a:r>
            <a:endParaRPr lang="en-US" dirty="0"/>
          </a:p>
        </p:txBody>
      </p:sp>
      <p:sp>
        <p:nvSpPr>
          <p:cNvPr id="3" name="Content Placeholder 2"/>
          <p:cNvSpPr>
            <a:spLocks noGrp="1"/>
          </p:cNvSpPr>
          <p:nvPr>
            <p:ph idx="1"/>
          </p:nvPr>
        </p:nvSpPr>
        <p:spPr/>
        <p:txBody>
          <a:bodyPr/>
          <a:lstStyle/>
          <a:p>
            <a:pPr marL="0" indent="0">
              <a:buNone/>
            </a:pPr>
            <a:r>
              <a:rPr lang="en-US" dirty="0"/>
              <a:t>VETERANS THEATER is taking Theater to the Streets </a:t>
            </a:r>
            <a:endParaRPr lang="en-US" dirty="0" smtClean="0"/>
          </a:p>
          <a:p>
            <a:pPr marL="0" indent="0">
              <a:buNone/>
            </a:pPr>
            <a:r>
              <a:rPr lang="en-US" dirty="0" smtClean="0"/>
              <a:t>TO </a:t>
            </a:r>
            <a:r>
              <a:rPr lang="en-US" dirty="0"/>
              <a:t>DO SOMETHING TO STOP THE SPICE TRADE. </a:t>
            </a:r>
            <a:endParaRPr lang="en-US" dirty="0" smtClean="0"/>
          </a:p>
          <a:p>
            <a:pPr marL="0" indent="0">
              <a:buNone/>
            </a:pPr>
            <a:r>
              <a:rPr lang="en-US" dirty="0" smtClean="0"/>
              <a:t>1 </a:t>
            </a:r>
            <a:r>
              <a:rPr lang="en-US" dirty="0"/>
              <a:t>IN 9 TEENS TRY SPICE. 2000 VETERANS GOT DISCHARGED FOR USING SPICE. SPICE IS EPIDEMIC IN </a:t>
            </a:r>
            <a:r>
              <a:rPr lang="en-US" dirty="0" smtClean="0"/>
              <a:t>AMERICA</a:t>
            </a:r>
            <a:endParaRPr lang="en-US" b="1" dirty="0"/>
          </a:p>
          <a:p>
            <a:pPr marL="0" indent="0">
              <a:buNone/>
            </a:pPr>
            <a:endParaRPr lang="en-US" dirty="0"/>
          </a:p>
        </p:txBody>
      </p:sp>
      <p:pic>
        <p:nvPicPr>
          <p:cNvPr id="4" name="Picture 3"/>
          <p:cNvPicPr>
            <a:picLocks noChangeAspect="1"/>
          </p:cNvPicPr>
          <p:nvPr/>
        </p:nvPicPr>
        <p:blipFill>
          <a:blip r:embed="rId2"/>
          <a:stretch>
            <a:fillRect/>
          </a:stretch>
        </p:blipFill>
        <p:spPr>
          <a:xfrm>
            <a:off x="6070600" y="4394200"/>
            <a:ext cx="2997200" cy="2463800"/>
          </a:xfrm>
          <a:prstGeom prst="rect">
            <a:avLst/>
          </a:prstGeom>
        </p:spPr>
      </p:pic>
      <p:sp>
        <p:nvSpPr>
          <p:cNvPr id="5" name="Footer Placeholder 4"/>
          <p:cNvSpPr>
            <a:spLocks noGrp="1"/>
          </p:cNvSpPr>
          <p:nvPr>
            <p:ph type="ftr" sz="quarter" idx="11"/>
          </p:nvPr>
        </p:nvSpPr>
        <p:spPr/>
        <p:txBody>
          <a:bodyPr/>
          <a:lstStyle/>
          <a:p>
            <a:r>
              <a:rPr lang="en-US" smtClean="0"/>
              <a:t>VETERANS THEATER PUBLIC SERVICE</a:t>
            </a:r>
            <a:endParaRPr lang="en-US"/>
          </a:p>
        </p:txBody>
      </p:sp>
      <p:sp>
        <p:nvSpPr>
          <p:cNvPr id="6" name="Slide Number Placeholder 5"/>
          <p:cNvSpPr>
            <a:spLocks noGrp="1"/>
          </p:cNvSpPr>
          <p:nvPr>
            <p:ph type="sldNum" sz="quarter" idx="12"/>
          </p:nvPr>
        </p:nvSpPr>
        <p:spPr/>
        <p:txBody>
          <a:bodyPr/>
          <a:lstStyle/>
          <a:p>
            <a:fld id="{651FC063-5EA9-49AF-AFAF-D68C9E82B23B}" type="slidenum">
              <a:rPr lang="en-US" smtClean="0"/>
              <a:pPr/>
              <a:t>5</a:t>
            </a:fld>
            <a:endParaRPr lang="en-US"/>
          </a:p>
        </p:txBody>
      </p:sp>
    </p:spTree>
    <p:extLst>
      <p:ext uri="{BB962C8B-B14F-4D97-AF65-F5344CB8AC3E}">
        <p14:creationId xmlns:p14="http://schemas.microsoft.com/office/powerpoint/2010/main" val="289635149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Spice Video for Las Cruces Residents</a:t>
            </a:r>
            <a:endParaRPr lang="en-US" dirty="0"/>
          </a:p>
        </p:txBody>
      </p:sp>
      <p:sp>
        <p:nvSpPr>
          <p:cNvPr id="3" name="Content Placeholder 2"/>
          <p:cNvSpPr>
            <a:spLocks noGrp="1"/>
          </p:cNvSpPr>
          <p:nvPr>
            <p:ph idx="1"/>
          </p:nvPr>
        </p:nvSpPr>
        <p:spPr/>
        <p:txBody>
          <a:bodyPr>
            <a:normAutofit lnSpcReduction="10000"/>
          </a:bodyPr>
          <a:lstStyle/>
          <a:p>
            <a:r>
              <a:rPr lang="en-US" dirty="0"/>
              <a:t>James Sassak who wrote and directed this documentary video     </a:t>
            </a:r>
            <a:r>
              <a:rPr lang="en-US" u="sng" dirty="0">
                <a:hlinkClick r:id="rId2"/>
              </a:rPr>
              <a:t>https://www.youtube.com/watch?v=RNU_t01BeGs&amp;feature=youtu.be</a:t>
            </a:r>
            <a:r>
              <a:rPr lang="en-US" dirty="0"/>
              <a:t> </a:t>
            </a:r>
          </a:p>
          <a:p>
            <a:r>
              <a:rPr lang="en-US" dirty="0"/>
              <a:t>and the actors of </a:t>
            </a:r>
            <a:r>
              <a:rPr lang="en-US" i="1" dirty="0"/>
              <a:t>Veterans Theater</a:t>
            </a:r>
            <a:r>
              <a:rPr lang="en-US" dirty="0"/>
              <a:t> (Ernest Ramey, James Sassak, &amp; David M. Boje) have watched with ever growing concern as Synthetic Marijuana use has become rampant in Las Cruces and across our Nation. </a:t>
            </a:r>
          </a:p>
        </p:txBody>
      </p:sp>
      <p:sp>
        <p:nvSpPr>
          <p:cNvPr id="4" name="Footer Placeholder 3"/>
          <p:cNvSpPr>
            <a:spLocks noGrp="1"/>
          </p:cNvSpPr>
          <p:nvPr>
            <p:ph type="ftr" sz="quarter" idx="11"/>
          </p:nvPr>
        </p:nvSpPr>
        <p:spPr/>
        <p:txBody>
          <a:bodyPr/>
          <a:lstStyle/>
          <a:p>
            <a:r>
              <a:rPr lang="en-US" smtClean="0"/>
              <a:t>VETERANS THEATER PUBLIC SERVICE</a:t>
            </a:r>
            <a:endParaRPr lang="en-US"/>
          </a:p>
        </p:txBody>
      </p:sp>
      <p:sp>
        <p:nvSpPr>
          <p:cNvPr id="5" name="Slide Number Placeholder 4"/>
          <p:cNvSpPr>
            <a:spLocks noGrp="1"/>
          </p:cNvSpPr>
          <p:nvPr>
            <p:ph type="sldNum" sz="quarter" idx="12"/>
          </p:nvPr>
        </p:nvSpPr>
        <p:spPr/>
        <p:txBody>
          <a:bodyPr/>
          <a:lstStyle/>
          <a:p>
            <a:fld id="{651FC063-5EA9-49AF-AFAF-D68C9E82B23B}" type="slidenum">
              <a:rPr lang="en-US" smtClean="0"/>
              <a:pPr/>
              <a:t>6</a:t>
            </a:fld>
            <a:endParaRPr lang="en-US"/>
          </a:p>
        </p:txBody>
      </p:sp>
    </p:spTree>
    <p:extLst>
      <p:ext uri="{BB962C8B-B14F-4D97-AF65-F5344CB8AC3E}">
        <p14:creationId xmlns:p14="http://schemas.microsoft.com/office/powerpoint/2010/main" val="252604261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Video Scenes</a:t>
            </a:r>
            <a:endParaRPr lang="en-US" dirty="0"/>
          </a:p>
        </p:txBody>
      </p:sp>
      <p:sp>
        <p:nvSpPr>
          <p:cNvPr id="3" name="Content Placeholder 2"/>
          <p:cNvSpPr>
            <a:spLocks noGrp="1"/>
          </p:cNvSpPr>
          <p:nvPr>
            <p:ph idx="1"/>
          </p:nvPr>
        </p:nvSpPr>
        <p:spPr/>
        <p:txBody>
          <a:bodyPr>
            <a:normAutofit fontScale="92500" lnSpcReduction="10000"/>
          </a:bodyPr>
          <a:lstStyle/>
          <a:p>
            <a:r>
              <a:rPr lang="en-US" dirty="0"/>
              <a:t>In Scene one we show the deceptive nature of the way Synthetic Marijuana is marketed in smoke shops with a disclaimer that it is not for human consumption, while the vendors know full well the end use for the product.</a:t>
            </a:r>
          </a:p>
          <a:p>
            <a:r>
              <a:rPr lang="en-US" dirty="0"/>
              <a:t>In scene two we see the trafficking strategies that maximize profits and push the Drug at he street level.</a:t>
            </a:r>
          </a:p>
          <a:p>
            <a:r>
              <a:rPr lang="en-US" dirty="0"/>
              <a:t>Finally in scene three we see the tragic and deadly Consequences of smoking Spice.</a:t>
            </a:r>
          </a:p>
          <a:p>
            <a:pPr marL="0" indent="0">
              <a:buNone/>
            </a:pPr>
            <a:endParaRPr lang="en-US" dirty="0"/>
          </a:p>
        </p:txBody>
      </p:sp>
      <p:sp>
        <p:nvSpPr>
          <p:cNvPr id="4" name="Footer Placeholder 3"/>
          <p:cNvSpPr>
            <a:spLocks noGrp="1"/>
          </p:cNvSpPr>
          <p:nvPr>
            <p:ph type="ftr" sz="quarter" idx="11"/>
          </p:nvPr>
        </p:nvSpPr>
        <p:spPr/>
        <p:txBody>
          <a:bodyPr/>
          <a:lstStyle/>
          <a:p>
            <a:r>
              <a:rPr lang="en-US" smtClean="0"/>
              <a:t>VETERANS THEATER PUBLIC SERVICE</a:t>
            </a:r>
            <a:endParaRPr lang="en-US"/>
          </a:p>
        </p:txBody>
      </p:sp>
      <p:sp>
        <p:nvSpPr>
          <p:cNvPr id="5" name="Slide Number Placeholder 4"/>
          <p:cNvSpPr>
            <a:spLocks noGrp="1"/>
          </p:cNvSpPr>
          <p:nvPr>
            <p:ph type="sldNum" sz="quarter" idx="12"/>
          </p:nvPr>
        </p:nvSpPr>
        <p:spPr/>
        <p:txBody>
          <a:bodyPr/>
          <a:lstStyle/>
          <a:p>
            <a:fld id="{651FC063-5EA9-49AF-AFAF-D68C9E82B23B}" type="slidenum">
              <a:rPr lang="en-US" smtClean="0"/>
              <a:pPr/>
              <a:t>7</a:t>
            </a:fld>
            <a:endParaRPr lang="en-US"/>
          </a:p>
        </p:txBody>
      </p:sp>
    </p:spTree>
    <p:extLst>
      <p:ext uri="{BB962C8B-B14F-4D97-AF65-F5344CB8AC3E}">
        <p14:creationId xmlns:p14="http://schemas.microsoft.com/office/powerpoint/2010/main" val="199068261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Spice is a growing problem</a:t>
            </a:r>
            <a:endParaRPr lang="en-US" dirty="0"/>
          </a:p>
        </p:txBody>
      </p:sp>
      <p:sp>
        <p:nvSpPr>
          <p:cNvPr id="3" name="Content Placeholder 2"/>
          <p:cNvSpPr>
            <a:spLocks noGrp="1"/>
          </p:cNvSpPr>
          <p:nvPr>
            <p:ph idx="1"/>
          </p:nvPr>
        </p:nvSpPr>
        <p:spPr/>
        <p:txBody>
          <a:bodyPr/>
          <a:lstStyle/>
          <a:p>
            <a:r>
              <a:rPr lang="en-US" dirty="0" smtClean="0"/>
              <a:t>Both Memorial and Mountain View Medical Centers have reported to have an increase of patients due to Spice use or overdoses. </a:t>
            </a:r>
          </a:p>
          <a:p>
            <a:pPr marL="0" indent="0">
              <a:buNone/>
            </a:pPr>
            <a:r>
              <a:rPr lang="en-US" dirty="0" smtClean="0">
                <a:hlinkClick r:id="rId2"/>
              </a:rPr>
              <a:t>http://www.lcsun-news.com/story/news/crime/2015/10/03/spice-whirl-rise-last-resort-drug/73300844/</a:t>
            </a:r>
            <a:endParaRPr lang="en-US" dirty="0" smtClean="0"/>
          </a:p>
          <a:p>
            <a:endParaRPr lang="en-US" dirty="0"/>
          </a:p>
        </p:txBody>
      </p:sp>
      <p:sp>
        <p:nvSpPr>
          <p:cNvPr id="5" name="Footer Placeholder 4"/>
          <p:cNvSpPr>
            <a:spLocks noGrp="1"/>
          </p:cNvSpPr>
          <p:nvPr>
            <p:ph type="ftr" sz="quarter" idx="11"/>
          </p:nvPr>
        </p:nvSpPr>
        <p:spPr/>
        <p:txBody>
          <a:bodyPr/>
          <a:lstStyle/>
          <a:p>
            <a:r>
              <a:rPr lang="en-US" smtClean="0"/>
              <a:t>VETERANS THEATER PUBLIC SERVICE</a:t>
            </a:r>
            <a:endParaRPr lang="en-US"/>
          </a:p>
        </p:txBody>
      </p:sp>
      <p:sp>
        <p:nvSpPr>
          <p:cNvPr id="6" name="Slide Number Placeholder 5"/>
          <p:cNvSpPr>
            <a:spLocks noGrp="1"/>
          </p:cNvSpPr>
          <p:nvPr>
            <p:ph type="sldNum" sz="quarter" idx="12"/>
          </p:nvPr>
        </p:nvSpPr>
        <p:spPr/>
        <p:txBody>
          <a:bodyPr/>
          <a:lstStyle/>
          <a:p>
            <a:fld id="{651FC063-5EA9-49AF-AFAF-D68C9E82B23B}" type="slidenum">
              <a:rPr lang="en-US" smtClean="0"/>
              <a:pPr/>
              <a:t>8</a:t>
            </a:fld>
            <a:endParaRPr lang="en-US"/>
          </a:p>
        </p:txBody>
      </p:sp>
    </p:spTree>
    <p:extLst>
      <p:ext uri="{BB962C8B-B14F-4D97-AF65-F5344CB8AC3E}">
        <p14:creationId xmlns:p14="http://schemas.microsoft.com/office/powerpoint/2010/main" val="300872780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81000" y="279400"/>
            <a:ext cx="8382000" cy="6286500"/>
          </a:xfrm>
          <a:prstGeom prst="rect">
            <a:avLst/>
          </a:prstGeom>
        </p:spPr>
      </p:pic>
      <p:sp>
        <p:nvSpPr>
          <p:cNvPr id="5" name="Footer Placeholder 4"/>
          <p:cNvSpPr>
            <a:spLocks noGrp="1"/>
          </p:cNvSpPr>
          <p:nvPr>
            <p:ph type="ftr" sz="quarter" idx="11"/>
          </p:nvPr>
        </p:nvSpPr>
        <p:spPr/>
        <p:txBody>
          <a:bodyPr/>
          <a:lstStyle/>
          <a:p>
            <a:r>
              <a:rPr lang="en-US" smtClean="0"/>
              <a:t>VETERANS THEATER PUBLIC SERVICE</a:t>
            </a:r>
            <a:endParaRPr lang="en-US"/>
          </a:p>
        </p:txBody>
      </p:sp>
      <p:sp>
        <p:nvSpPr>
          <p:cNvPr id="6" name="Slide Number Placeholder 5"/>
          <p:cNvSpPr>
            <a:spLocks noGrp="1"/>
          </p:cNvSpPr>
          <p:nvPr>
            <p:ph type="sldNum" sz="quarter" idx="12"/>
          </p:nvPr>
        </p:nvSpPr>
        <p:spPr/>
        <p:txBody>
          <a:bodyPr/>
          <a:lstStyle/>
          <a:p>
            <a:fld id="{651FC063-5EA9-49AF-AFAF-D68C9E82B23B}" type="slidenum">
              <a:rPr lang="en-US" smtClean="0"/>
              <a:pPr/>
              <a:t>9</a:t>
            </a:fld>
            <a:endParaRPr lang="en-US"/>
          </a:p>
        </p:txBody>
      </p:sp>
    </p:spTree>
    <p:extLst>
      <p:ext uri="{BB962C8B-B14F-4D97-AF65-F5344CB8AC3E}">
        <p14:creationId xmlns:p14="http://schemas.microsoft.com/office/powerpoint/2010/main" val="125314752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71</TotalTime>
  <Words>1357</Words>
  <Application>Microsoft Macintosh PowerPoint</Application>
  <PresentationFormat>On-screen Show (4:3)</PresentationFormat>
  <Paragraphs>133</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‘Spice Head Falls Out’ YouTube</vt:lpstr>
      <vt:lpstr>Our Purpose </vt:lpstr>
      <vt:lpstr>Executive Summary: Our Aim Today</vt:lpstr>
      <vt:lpstr>Who is Veterans Theater?</vt:lpstr>
      <vt:lpstr>Our Approach</vt:lpstr>
      <vt:lpstr>Spice Video for Las Cruces Residents</vt:lpstr>
      <vt:lpstr>The Video Scenes</vt:lpstr>
      <vt:lpstr>Spice is a growing problem</vt:lpstr>
      <vt:lpstr>PowerPoint Presentation</vt:lpstr>
      <vt:lpstr>Just the Facts</vt:lpstr>
      <vt:lpstr>Statistics on Spice</vt:lpstr>
      <vt:lpstr>The Problem</vt:lpstr>
      <vt:lpstr>The Magnitude of the Problem</vt:lpstr>
      <vt:lpstr>EMT Report</vt:lpstr>
      <vt:lpstr>Need for Codes for Spice Sale and Distribution</vt:lpstr>
      <vt:lpstr>Solutions</vt:lpstr>
      <vt:lpstr>Recommendations</vt:lpstr>
      <vt:lpstr>Example of Enforcement Option</vt:lpstr>
      <vt:lpstr>New York Example</vt:lpstr>
      <vt:lpstr>MORE INFO</vt:lpstr>
      <vt:lpstr>What Parents Can do</vt:lpstr>
      <vt:lpstr>References</vt:lpstr>
      <vt:lpstr>Our thanks to the Videographer</vt:lpstr>
      <vt:lpstr>Thank you from James Sassak, Ernest Ramey, and David M. Boje, Ph.D.</vt:lpstr>
    </vt:vector>
  </TitlesOfParts>
  <Company>NMSU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Boje</dc:creator>
  <cp:lastModifiedBy>David Boje</cp:lastModifiedBy>
  <cp:revision>15</cp:revision>
  <dcterms:created xsi:type="dcterms:W3CDTF">2016-03-24T16:05:06Z</dcterms:created>
  <dcterms:modified xsi:type="dcterms:W3CDTF">2016-03-25T13:39:24Z</dcterms:modified>
</cp:coreProperties>
</file>